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90" r:id="rId2"/>
    <p:sldId id="291" r:id="rId3"/>
    <p:sldId id="258" r:id="rId4"/>
    <p:sldId id="262" r:id="rId5"/>
    <p:sldId id="274" r:id="rId6"/>
    <p:sldId id="263" r:id="rId7"/>
    <p:sldId id="279" r:id="rId8"/>
    <p:sldId id="264" r:id="rId9"/>
    <p:sldId id="265" r:id="rId10"/>
    <p:sldId id="266" r:id="rId11"/>
    <p:sldId id="275" r:id="rId12"/>
    <p:sldId id="268" r:id="rId13"/>
    <p:sldId id="269" r:id="rId14"/>
    <p:sldId id="270" r:id="rId15"/>
    <p:sldId id="271" r:id="rId16"/>
    <p:sldId id="276" r:id="rId17"/>
    <p:sldId id="272" r:id="rId18"/>
    <p:sldId id="273" r:id="rId19"/>
    <p:sldId id="277" r:id="rId20"/>
    <p:sldId id="278" r:id="rId21"/>
    <p:sldId id="292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47" d="100"/>
          <a:sy n="47" d="100"/>
        </p:scale>
        <p:origin x="1046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sv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svg"/><Relationship Id="rId4" Type="http://schemas.openxmlformats.org/officeDocument/2006/relationships/image" Target="../media/image9.svg"/><Relationship Id="rId9" Type="http://schemas.openxmlformats.org/officeDocument/2006/relationships/image" Target="../media/image14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sv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svg"/><Relationship Id="rId4" Type="http://schemas.openxmlformats.org/officeDocument/2006/relationships/image" Target="../media/image9.svg"/><Relationship Id="rId9" Type="http://schemas.openxmlformats.org/officeDocument/2006/relationships/image" Target="../media/image1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BBC024-2354-48E3-86AD-546C78099A2A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D691C969-AEED-49E5-8BCF-50B1120E0965}">
      <dgm:prSet/>
      <dgm:spPr/>
      <dgm:t>
        <a:bodyPr/>
        <a:lstStyle/>
        <a:p>
          <a:r>
            <a:rPr lang="en-GB"/>
            <a:t>How links work</a:t>
          </a:r>
          <a:endParaRPr lang="en-US"/>
        </a:p>
      </dgm:t>
    </dgm:pt>
    <dgm:pt modelId="{54A4AEA0-335D-41B3-B9D0-9C66A09E1022}" type="parTrans" cxnId="{D0FFBA9E-9CE3-43D8-AD9A-9807D8646A56}">
      <dgm:prSet/>
      <dgm:spPr/>
      <dgm:t>
        <a:bodyPr/>
        <a:lstStyle/>
        <a:p>
          <a:endParaRPr lang="en-US"/>
        </a:p>
      </dgm:t>
    </dgm:pt>
    <dgm:pt modelId="{27EFF237-45BE-43A3-B712-9617B67450A9}" type="sibTrans" cxnId="{D0FFBA9E-9CE3-43D8-AD9A-9807D8646A56}">
      <dgm:prSet/>
      <dgm:spPr/>
      <dgm:t>
        <a:bodyPr/>
        <a:lstStyle/>
        <a:p>
          <a:endParaRPr lang="en-US"/>
        </a:p>
      </dgm:t>
    </dgm:pt>
    <dgm:pt modelId="{F60AB1F8-8010-436D-AC0D-102A41616357}">
      <dgm:prSet/>
      <dgm:spPr/>
      <dgm:t>
        <a:bodyPr/>
        <a:lstStyle/>
        <a:p>
          <a:r>
            <a:rPr lang="en-GB" dirty="0"/>
            <a:t>Ease of accepting</a:t>
          </a:r>
          <a:endParaRPr lang="en-US" dirty="0"/>
        </a:p>
      </dgm:t>
    </dgm:pt>
    <dgm:pt modelId="{004F46F5-548F-4B08-BDE3-21984D2DE815}" type="parTrans" cxnId="{3D5F4862-1232-43A6-ABCC-A88308F55E72}">
      <dgm:prSet/>
      <dgm:spPr/>
      <dgm:t>
        <a:bodyPr/>
        <a:lstStyle/>
        <a:p>
          <a:endParaRPr lang="en-US"/>
        </a:p>
      </dgm:t>
    </dgm:pt>
    <dgm:pt modelId="{B7F083C0-90B9-4E63-8468-87854CE4DE59}" type="sibTrans" cxnId="{3D5F4862-1232-43A6-ABCC-A88308F55E72}">
      <dgm:prSet/>
      <dgm:spPr/>
      <dgm:t>
        <a:bodyPr/>
        <a:lstStyle/>
        <a:p>
          <a:endParaRPr lang="en-US"/>
        </a:p>
      </dgm:t>
    </dgm:pt>
    <dgm:pt modelId="{676FAF5F-07AD-484C-9DA9-BFD40CF3242F}">
      <dgm:prSet/>
      <dgm:spPr/>
      <dgm:t>
        <a:bodyPr/>
        <a:lstStyle/>
        <a:p>
          <a:r>
            <a:rPr lang="en-GB" dirty="0"/>
            <a:t>Navigating the Impact Food Group app</a:t>
          </a:r>
          <a:endParaRPr lang="en-US" dirty="0"/>
        </a:p>
      </dgm:t>
    </dgm:pt>
    <dgm:pt modelId="{75001D2F-F650-4B54-A792-0A7D21713654}" type="parTrans" cxnId="{221CDDD6-A963-4D30-A1D9-CE47B133CBDC}">
      <dgm:prSet/>
      <dgm:spPr/>
      <dgm:t>
        <a:bodyPr/>
        <a:lstStyle/>
        <a:p>
          <a:endParaRPr lang="en-US"/>
        </a:p>
      </dgm:t>
    </dgm:pt>
    <dgm:pt modelId="{ECF88760-8D9A-4F75-9331-17330DCAB721}" type="sibTrans" cxnId="{221CDDD6-A963-4D30-A1D9-CE47B133CBDC}">
      <dgm:prSet/>
      <dgm:spPr/>
      <dgm:t>
        <a:bodyPr/>
        <a:lstStyle/>
        <a:p>
          <a:endParaRPr lang="en-US"/>
        </a:p>
      </dgm:t>
    </dgm:pt>
    <dgm:pt modelId="{1E49D714-E603-4B89-9715-3A3091B616CF}">
      <dgm:prSet/>
      <dgm:spPr/>
      <dgm:t>
        <a:bodyPr/>
        <a:lstStyle/>
        <a:p>
          <a:r>
            <a:rPr lang="en-GB" dirty="0"/>
            <a:t>Adding a balance</a:t>
          </a:r>
          <a:endParaRPr lang="en-US" dirty="0"/>
        </a:p>
      </dgm:t>
    </dgm:pt>
    <dgm:pt modelId="{B55488E8-9410-4332-9866-834681ACFE17}" type="parTrans" cxnId="{D7E904A3-29BE-493F-A01B-5032D44C69E9}">
      <dgm:prSet/>
      <dgm:spPr/>
      <dgm:t>
        <a:bodyPr/>
        <a:lstStyle/>
        <a:p>
          <a:endParaRPr lang="en-US"/>
        </a:p>
      </dgm:t>
    </dgm:pt>
    <dgm:pt modelId="{C671BD79-C9E6-4F90-AD6E-397C0653A25E}" type="sibTrans" cxnId="{D7E904A3-29BE-493F-A01B-5032D44C69E9}">
      <dgm:prSet/>
      <dgm:spPr/>
      <dgm:t>
        <a:bodyPr/>
        <a:lstStyle/>
        <a:p>
          <a:endParaRPr lang="en-US"/>
        </a:p>
      </dgm:t>
    </dgm:pt>
    <dgm:pt modelId="{2E3D8713-5A3B-49AA-88D1-1AD83A948B56}">
      <dgm:prSet/>
      <dgm:spPr/>
      <dgm:t>
        <a:bodyPr/>
        <a:lstStyle/>
        <a:p>
          <a:r>
            <a:rPr lang="en-GB" dirty="0"/>
            <a:t>Placing orders</a:t>
          </a:r>
          <a:endParaRPr lang="en-US" dirty="0"/>
        </a:p>
      </dgm:t>
    </dgm:pt>
    <dgm:pt modelId="{11D6C200-0E8E-4B52-8AD2-211B210408E4}" type="parTrans" cxnId="{4310F986-71EE-4C3C-8BCA-1404E5D1C0A5}">
      <dgm:prSet/>
      <dgm:spPr/>
      <dgm:t>
        <a:bodyPr/>
        <a:lstStyle/>
        <a:p>
          <a:endParaRPr lang="en-US"/>
        </a:p>
      </dgm:t>
    </dgm:pt>
    <dgm:pt modelId="{E4FDE169-F92B-4B13-BBE1-91EEE69FB17C}" type="sibTrans" cxnId="{4310F986-71EE-4C3C-8BCA-1404E5D1C0A5}">
      <dgm:prSet/>
      <dgm:spPr/>
      <dgm:t>
        <a:bodyPr/>
        <a:lstStyle/>
        <a:p>
          <a:endParaRPr lang="en-US"/>
        </a:p>
      </dgm:t>
    </dgm:pt>
    <dgm:pt modelId="{0CFB499B-D0E7-4C84-BA4E-EA0E7856CBF0}">
      <dgm:prSet/>
      <dgm:spPr/>
      <dgm:t>
        <a:bodyPr/>
        <a:lstStyle/>
        <a:p>
          <a:r>
            <a:rPr lang="en-GB" dirty="0"/>
            <a:t>Ordering with allergies</a:t>
          </a:r>
          <a:endParaRPr lang="en-US" dirty="0"/>
        </a:p>
      </dgm:t>
    </dgm:pt>
    <dgm:pt modelId="{75CF2496-EA11-4F71-B807-1555D82B16CB}" type="parTrans" cxnId="{F3A37C5C-EECC-45A6-BBEA-D64FD14DFE96}">
      <dgm:prSet/>
      <dgm:spPr/>
      <dgm:t>
        <a:bodyPr/>
        <a:lstStyle/>
        <a:p>
          <a:endParaRPr lang="en-US"/>
        </a:p>
      </dgm:t>
    </dgm:pt>
    <dgm:pt modelId="{D16C2992-C2AD-4E43-81FB-D7576D0AAEA9}" type="sibTrans" cxnId="{F3A37C5C-EECC-45A6-BBEA-D64FD14DFE96}">
      <dgm:prSet/>
      <dgm:spPr/>
      <dgm:t>
        <a:bodyPr/>
        <a:lstStyle/>
        <a:p>
          <a:endParaRPr lang="en-US"/>
        </a:p>
      </dgm:t>
    </dgm:pt>
    <dgm:pt modelId="{A226C34C-386F-45A8-9878-6ACDC3886155}" type="pres">
      <dgm:prSet presAssocID="{BCBBC024-2354-48E3-86AD-546C78099A2A}" presName="root" presStyleCnt="0">
        <dgm:presLayoutVars>
          <dgm:dir/>
          <dgm:resizeHandles val="exact"/>
        </dgm:presLayoutVars>
      </dgm:prSet>
      <dgm:spPr/>
    </dgm:pt>
    <dgm:pt modelId="{EA502ADE-78FB-4368-B9DA-DFB3E8E2C57C}" type="pres">
      <dgm:prSet presAssocID="{D691C969-AEED-49E5-8BCF-50B1120E0965}" presName="compNode" presStyleCnt="0"/>
      <dgm:spPr/>
    </dgm:pt>
    <dgm:pt modelId="{69E3E24F-1497-4E7C-85C9-7FAFC981A8F0}" type="pres">
      <dgm:prSet presAssocID="{D691C969-AEED-49E5-8BCF-50B1120E0965}" presName="bgRect" presStyleLbl="bgShp" presStyleIdx="0" presStyleCnt="6"/>
      <dgm:spPr/>
    </dgm:pt>
    <dgm:pt modelId="{2D90A624-552E-4E61-A7CB-6A2D8B146D6D}" type="pres">
      <dgm:prSet presAssocID="{D691C969-AEED-49E5-8BCF-50B1120E0965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nk"/>
        </a:ext>
      </dgm:extLst>
    </dgm:pt>
    <dgm:pt modelId="{A02AFA99-DB38-489F-88CE-E1CBA3C1194A}" type="pres">
      <dgm:prSet presAssocID="{D691C969-AEED-49E5-8BCF-50B1120E0965}" presName="spaceRect" presStyleCnt="0"/>
      <dgm:spPr/>
    </dgm:pt>
    <dgm:pt modelId="{02DB00F4-F551-4207-8E6C-6A539609A3CD}" type="pres">
      <dgm:prSet presAssocID="{D691C969-AEED-49E5-8BCF-50B1120E0965}" presName="parTx" presStyleLbl="revTx" presStyleIdx="0" presStyleCnt="6">
        <dgm:presLayoutVars>
          <dgm:chMax val="0"/>
          <dgm:chPref val="0"/>
        </dgm:presLayoutVars>
      </dgm:prSet>
      <dgm:spPr/>
    </dgm:pt>
    <dgm:pt modelId="{4D20432E-EA3A-4032-A13D-EC3A30A14E21}" type="pres">
      <dgm:prSet presAssocID="{27EFF237-45BE-43A3-B712-9617B67450A9}" presName="sibTrans" presStyleCnt="0"/>
      <dgm:spPr/>
    </dgm:pt>
    <dgm:pt modelId="{65EC876F-2239-43C9-A59E-9628277094D6}" type="pres">
      <dgm:prSet presAssocID="{F60AB1F8-8010-436D-AC0D-102A41616357}" presName="compNode" presStyleCnt="0"/>
      <dgm:spPr/>
    </dgm:pt>
    <dgm:pt modelId="{F7F3DF72-07AA-48CC-86E8-A492FAAA6B1A}" type="pres">
      <dgm:prSet presAssocID="{F60AB1F8-8010-436D-AC0D-102A41616357}" presName="bgRect" presStyleLbl="bgShp" presStyleIdx="1" presStyleCnt="6"/>
      <dgm:spPr/>
    </dgm:pt>
    <dgm:pt modelId="{083BAEE4-4D8E-4E80-AC8D-2BFD19D212A9}" type="pres">
      <dgm:prSet presAssocID="{F60AB1F8-8010-436D-AC0D-102A41616357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miling Face with No Fill"/>
        </a:ext>
      </dgm:extLst>
    </dgm:pt>
    <dgm:pt modelId="{B873E67D-BF0D-46EA-8D38-A5A6454D82FF}" type="pres">
      <dgm:prSet presAssocID="{F60AB1F8-8010-436D-AC0D-102A41616357}" presName="spaceRect" presStyleCnt="0"/>
      <dgm:spPr/>
    </dgm:pt>
    <dgm:pt modelId="{29C8D172-8DAF-43B0-9793-D4FC350E8D1F}" type="pres">
      <dgm:prSet presAssocID="{F60AB1F8-8010-436D-AC0D-102A41616357}" presName="parTx" presStyleLbl="revTx" presStyleIdx="1" presStyleCnt="6">
        <dgm:presLayoutVars>
          <dgm:chMax val="0"/>
          <dgm:chPref val="0"/>
        </dgm:presLayoutVars>
      </dgm:prSet>
      <dgm:spPr/>
    </dgm:pt>
    <dgm:pt modelId="{55EE7D65-96D9-4D51-A6BF-81B6709C0448}" type="pres">
      <dgm:prSet presAssocID="{B7F083C0-90B9-4E63-8468-87854CE4DE59}" presName="sibTrans" presStyleCnt="0"/>
      <dgm:spPr/>
    </dgm:pt>
    <dgm:pt modelId="{D00447F2-C196-4799-BEFE-D50B6D87508E}" type="pres">
      <dgm:prSet presAssocID="{676FAF5F-07AD-484C-9DA9-BFD40CF3242F}" presName="compNode" presStyleCnt="0"/>
      <dgm:spPr/>
    </dgm:pt>
    <dgm:pt modelId="{729CBC4D-34EE-4F20-87FF-A92A1942F464}" type="pres">
      <dgm:prSet presAssocID="{676FAF5F-07AD-484C-9DA9-BFD40CF3242F}" presName="bgRect" presStyleLbl="bgShp" presStyleIdx="2" presStyleCnt="6"/>
      <dgm:spPr/>
    </dgm:pt>
    <dgm:pt modelId="{779CEC59-A7BA-489E-9E3E-1FDA6DC19ACE}" type="pres">
      <dgm:prSet presAssocID="{676FAF5F-07AD-484C-9DA9-BFD40CF3242F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ork and knife"/>
        </a:ext>
      </dgm:extLst>
    </dgm:pt>
    <dgm:pt modelId="{3F189C8C-D1BF-4AD2-992D-91C7A689E0A5}" type="pres">
      <dgm:prSet presAssocID="{676FAF5F-07AD-484C-9DA9-BFD40CF3242F}" presName="spaceRect" presStyleCnt="0"/>
      <dgm:spPr/>
    </dgm:pt>
    <dgm:pt modelId="{A1AB8E18-AD7A-447C-8EA5-6FF101CF6A88}" type="pres">
      <dgm:prSet presAssocID="{676FAF5F-07AD-484C-9DA9-BFD40CF3242F}" presName="parTx" presStyleLbl="revTx" presStyleIdx="2" presStyleCnt="6">
        <dgm:presLayoutVars>
          <dgm:chMax val="0"/>
          <dgm:chPref val="0"/>
        </dgm:presLayoutVars>
      </dgm:prSet>
      <dgm:spPr/>
    </dgm:pt>
    <dgm:pt modelId="{BA864807-4EEC-446F-A6A8-40FFB15828E3}" type="pres">
      <dgm:prSet presAssocID="{ECF88760-8D9A-4F75-9331-17330DCAB721}" presName="sibTrans" presStyleCnt="0"/>
      <dgm:spPr/>
    </dgm:pt>
    <dgm:pt modelId="{7949F4AC-0C01-4BC5-8004-D5C7E2FF6E9C}" type="pres">
      <dgm:prSet presAssocID="{1E49D714-E603-4B89-9715-3A3091B616CF}" presName="compNode" presStyleCnt="0"/>
      <dgm:spPr/>
    </dgm:pt>
    <dgm:pt modelId="{968849D3-4029-41D8-97A6-9A6F31A2370B}" type="pres">
      <dgm:prSet presAssocID="{1E49D714-E603-4B89-9715-3A3091B616CF}" presName="bgRect" presStyleLbl="bgShp" presStyleIdx="3" presStyleCnt="6"/>
      <dgm:spPr/>
    </dgm:pt>
    <dgm:pt modelId="{013FD1A2-4D4B-4125-BE05-32DAD7405FD2}" type="pres">
      <dgm:prSet presAssocID="{1E49D714-E603-4B89-9715-3A3091B616CF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ales of Justice"/>
        </a:ext>
      </dgm:extLst>
    </dgm:pt>
    <dgm:pt modelId="{122B47A6-5A3B-470C-9DF2-B0A5338D0142}" type="pres">
      <dgm:prSet presAssocID="{1E49D714-E603-4B89-9715-3A3091B616CF}" presName="spaceRect" presStyleCnt="0"/>
      <dgm:spPr/>
    </dgm:pt>
    <dgm:pt modelId="{F0191F7C-FC3F-4A29-BF75-BC126D0715BF}" type="pres">
      <dgm:prSet presAssocID="{1E49D714-E603-4B89-9715-3A3091B616CF}" presName="parTx" presStyleLbl="revTx" presStyleIdx="3" presStyleCnt="6">
        <dgm:presLayoutVars>
          <dgm:chMax val="0"/>
          <dgm:chPref val="0"/>
        </dgm:presLayoutVars>
      </dgm:prSet>
      <dgm:spPr/>
    </dgm:pt>
    <dgm:pt modelId="{C4747770-9F4D-47AF-AFD6-F699E199748F}" type="pres">
      <dgm:prSet presAssocID="{C671BD79-C9E6-4F90-AD6E-397C0653A25E}" presName="sibTrans" presStyleCnt="0"/>
      <dgm:spPr/>
    </dgm:pt>
    <dgm:pt modelId="{5F66FA99-4D90-428B-8274-C1DBE890EF17}" type="pres">
      <dgm:prSet presAssocID="{2E3D8713-5A3B-49AA-88D1-1AD83A948B56}" presName="compNode" presStyleCnt="0"/>
      <dgm:spPr/>
    </dgm:pt>
    <dgm:pt modelId="{D4C43424-8370-4204-BE45-3813206287EF}" type="pres">
      <dgm:prSet presAssocID="{2E3D8713-5A3B-49AA-88D1-1AD83A948B56}" presName="bgRect" presStyleLbl="bgShp" presStyleIdx="4" presStyleCnt="6"/>
      <dgm:spPr/>
    </dgm:pt>
    <dgm:pt modelId="{80BE12EF-1DE7-4923-9D0F-2B96290513A1}" type="pres">
      <dgm:prSet presAssocID="{2E3D8713-5A3B-49AA-88D1-1AD83A948B56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ruck"/>
        </a:ext>
      </dgm:extLst>
    </dgm:pt>
    <dgm:pt modelId="{5A58921E-3298-4760-BC7A-BEF1FF281329}" type="pres">
      <dgm:prSet presAssocID="{2E3D8713-5A3B-49AA-88D1-1AD83A948B56}" presName="spaceRect" presStyleCnt="0"/>
      <dgm:spPr/>
    </dgm:pt>
    <dgm:pt modelId="{ADE720A4-2345-463C-8AFC-3A5C866A6B9F}" type="pres">
      <dgm:prSet presAssocID="{2E3D8713-5A3B-49AA-88D1-1AD83A948B56}" presName="parTx" presStyleLbl="revTx" presStyleIdx="4" presStyleCnt="6">
        <dgm:presLayoutVars>
          <dgm:chMax val="0"/>
          <dgm:chPref val="0"/>
        </dgm:presLayoutVars>
      </dgm:prSet>
      <dgm:spPr/>
    </dgm:pt>
    <dgm:pt modelId="{06064F04-B868-496B-93F1-0B432229263D}" type="pres">
      <dgm:prSet presAssocID="{E4FDE169-F92B-4B13-BBE1-91EEE69FB17C}" presName="sibTrans" presStyleCnt="0"/>
      <dgm:spPr/>
    </dgm:pt>
    <dgm:pt modelId="{28DD2145-9C22-43E4-BBF5-EC353200BC37}" type="pres">
      <dgm:prSet presAssocID="{0CFB499B-D0E7-4C84-BA4E-EA0E7856CBF0}" presName="compNode" presStyleCnt="0"/>
      <dgm:spPr/>
    </dgm:pt>
    <dgm:pt modelId="{F704B5E6-F340-4B3F-811A-33098C42C926}" type="pres">
      <dgm:prSet presAssocID="{0CFB499B-D0E7-4C84-BA4E-EA0E7856CBF0}" presName="bgRect" presStyleLbl="bgShp" presStyleIdx="5" presStyleCnt="6"/>
      <dgm:spPr/>
    </dgm:pt>
    <dgm:pt modelId="{AC82B870-B214-423E-A1C7-BD10339AA2AB}" type="pres">
      <dgm:prSet presAssocID="{0CFB499B-D0E7-4C84-BA4E-EA0E7856CBF0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2B69AE54-C67C-475A-9179-5D4E2EDD6C9C}" type="pres">
      <dgm:prSet presAssocID="{0CFB499B-D0E7-4C84-BA4E-EA0E7856CBF0}" presName="spaceRect" presStyleCnt="0"/>
      <dgm:spPr/>
    </dgm:pt>
    <dgm:pt modelId="{6E6BB644-6001-4DC0-BE33-0AC8988ED822}" type="pres">
      <dgm:prSet presAssocID="{0CFB499B-D0E7-4C84-BA4E-EA0E7856CBF0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88207D2D-9313-4952-B106-C41422371400}" type="presOf" srcId="{0CFB499B-D0E7-4C84-BA4E-EA0E7856CBF0}" destId="{6E6BB644-6001-4DC0-BE33-0AC8988ED822}" srcOrd="0" destOrd="0" presId="urn:microsoft.com/office/officeart/2018/2/layout/IconVerticalSolidList"/>
    <dgm:cxn modelId="{F3A37C5C-EECC-45A6-BBEA-D64FD14DFE96}" srcId="{BCBBC024-2354-48E3-86AD-546C78099A2A}" destId="{0CFB499B-D0E7-4C84-BA4E-EA0E7856CBF0}" srcOrd="5" destOrd="0" parTransId="{75CF2496-EA11-4F71-B807-1555D82B16CB}" sibTransId="{D16C2992-C2AD-4E43-81FB-D7576D0AAEA9}"/>
    <dgm:cxn modelId="{3D5F4862-1232-43A6-ABCC-A88308F55E72}" srcId="{BCBBC024-2354-48E3-86AD-546C78099A2A}" destId="{F60AB1F8-8010-436D-AC0D-102A41616357}" srcOrd="1" destOrd="0" parTransId="{004F46F5-548F-4B08-BDE3-21984D2DE815}" sibTransId="{B7F083C0-90B9-4E63-8468-87854CE4DE59}"/>
    <dgm:cxn modelId="{640EFB4F-E082-4358-8765-A699C699A105}" type="presOf" srcId="{2E3D8713-5A3B-49AA-88D1-1AD83A948B56}" destId="{ADE720A4-2345-463C-8AFC-3A5C866A6B9F}" srcOrd="0" destOrd="0" presId="urn:microsoft.com/office/officeart/2018/2/layout/IconVerticalSolidList"/>
    <dgm:cxn modelId="{2D51877E-7FBB-47BE-B343-83B053B56665}" type="presOf" srcId="{676FAF5F-07AD-484C-9DA9-BFD40CF3242F}" destId="{A1AB8E18-AD7A-447C-8EA5-6FF101CF6A88}" srcOrd="0" destOrd="0" presId="urn:microsoft.com/office/officeart/2018/2/layout/IconVerticalSolidList"/>
    <dgm:cxn modelId="{4310F986-71EE-4C3C-8BCA-1404E5D1C0A5}" srcId="{BCBBC024-2354-48E3-86AD-546C78099A2A}" destId="{2E3D8713-5A3B-49AA-88D1-1AD83A948B56}" srcOrd="4" destOrd="0" parTransId="{11D6C200-0E8E-4B52-8AD2-211B210408E4}" sibTransId="{E4FDE169-F92B-4B13-BBE1-91EEE69FB17C}"/>
    <dgm:cxn modelId="{EC718092-738D-4406-87E2-D9A24BD161FC}" type="presOf" srcId="{1E49D714-E603-4B89-9715-3A3091B616CF}" destId="{F0191F7C-FC3F-4A29-BF75-BC126D0715BF}" srcOrd="0" destOrd="0" presId="urn:microsoft.com/office/officeart/2018/2/layout/IconVerticalSolidList"/>
    <dgm:cxn modelId="{A1DFBB94-2349-4198-97E4-4D222561AF34}" type="presOf" srcId="{BCBBC024-2354-48E3-86AD-546C78099A2A}" destId="{A226C34C-386F-45A8-9878-6ACDC3886155}" srcOrd="0" destOrd="0" presId="urn:microsoft.com/office/officeart/2018/2/layout/IconVerticalSolidList"/>
    <dgm:cxn modelId="{E8073A98-6E43-407B-AF40-1ABD0CD49A61}" type="presOf" srcId="{D691C969-AEED-49E5-8BCF-50B1120E0965}" destId="{02DB00F4-F551-4207-8E6C-6A539609A3CD}" srcOrd="0" destOrd="0" presId="urn:microsoft.com/office/officeart/2018/2/layout/IconVerticalSolidList"/>
    <dgm:cxn modelId="{D0FFBA9E-9CE3-43D8-AD9A-9807D8646A56}" srcId="{BCBBC024-2354-48E3-86AD-546C78099A2A}" destId="{D691C969-AEED-49E5-8BCF-50B1120E0965}" srcOrd="0" destOrd="0" parTransId="{54A4AEA0-335D-41B3-B9D0-9C66A09E1022}" sibTransId="{27EFF237-45BE-43A3-B712-9617B67450A9}"/>
    <dgm:cxn modelId="{D7E904A3-29BE-493F-A01B-5032D44C69E9}" srcId="{BCBBC024-2354-48E3-86AD-546C78099A2A}" destId="{1E49D714-E603-4B89-9715-3A3091B616CF}" srcOrd="3" destOrd="0" parTransId="{B55488E8-9410-4332-9866-834681ACFE17}" sibTransId="{C671BD79-C9E6-4F90-AD6E-397C0653A25E}"/>
    <dgm:cxn modelId="{221CDDD6-A963-4D30-A1D9-CE47B133CBDC}" srcId="{BCBBC024-2354-48E3-86AD-546C78099A2A}" destId="{676FAF5F-07AD-484C-9DA9-BFD40CF3242F}" srcOrd="2" destOrd="0" parTransId="{75001D2F-F650-4B54-A792-0A7D21713654}" sibTransId="{ECF88760-8D9A-4F75-9331-17330DCAB721}"/>
    <dgm:cxn modelId="{F3E013F4-A490-4BB8-BCE6-13863B01DD30}" type="presOf" srcId="{F60AB1F8-8010-436D-AC0D-102A41616357}" destId="{29C8D172-8DAF-43B0-9793-D4FC350E8D1F}" srcOrd="0" destOrd="0" presId="urn:microsoft.com/office/officeart/2018/2/layout/IconVerticalSolidList"/>
    <dgm:cxn modelId="{674C5E8E-813E-47F5-A2A5-DDFF4FF002DA}" type="presParOf" srcId="{A226C34C-386F-45A8-9878-6ACDC3886155}" destId="{EA502ADE-78FB-4368-B9DA-DFB3E8E2C57C}" srcOrd="0" destOrd="0" presId="urn:microsoft.com/office/officeart/2018/2/layout/IconVerticalSolidList"/>
    <dgm:cxn modelId="{A77C624C-E4DB-46A0-BF12-354E1625A022}" type="presParOf" srcId="{EA502ADE-78FB-4368-B9DA-DFB3E8E2C57C}" destId="{69E3E24F-1497-4E7C-85C9-7FAFC981A8F0}" srcOrd="0" destOrd="0" presId="urn:microsoft.com/office/officeart/2018/2/layout/IconVerticalSolidList"/>
    <dgm:cxn modelId="{468AA787-E49D-49AB-8C4A-CEF65B31176E}" type="presParOf" srcId="{EA502ADE-78FB-4368-B9DA-DFB3E8E2C57C}" destId="{2D90A624-552E-4E61-A7CB-6A2D8B146D6D}" srcOrd="1" destOrd="0" presId="urn:microsoft.com/office/officeart/2018/2/layout/IconVerticalSolidList"/>
    <dgm:cxn modelId="{7E692BE9-0872-407D-94FA-328028CF5F01}" type="presParOf" srcId="{EA502ADE-78FB-4368-B9DA-DFB3E8E2C57C}" destId="{A02AFA99-DB38-489F-88CE-E1CBA3C1194A}" srcOrd="2" destOrd="0" presId="urn:microsoft.com/office/officeart/2018/2/layout/IconVerticalSolidList"/>
    <dgm:cxn modelId="{F11808C1-722B-40F5-9319-262D9EA4D8FF}" type="presParOf" srcId="{EA502ADE-78FB-4368-B9DA-DFB3E8E2C57C}" destId="{02DB00F4-F551-4207-8E6C-6A539609A3CD}" srcOrd="3" destOrd="0" presId="urn:microsoft.com/office/officeart/2018/2/layout/IconVerticalSolidList"/>
    <dgm:cxn modelId="{6C5596AB-97AF-48F5-9D03-B9ACF92BCDC7}" type="presParOf" srcId="{A226C34C-386F-45A8-9878-6ACDC3886155}" destId="{4D20432E-EA3A-4032-A13D-EC3A30A14E21}" srcOrd="1" destOrd="0" presId="urn:microsoft.com/office/officeart/2018/2/layout/IconVerticalSolidList"/>
    <dgm:cxn modelId="{B4F93EDC-9773-4C7D-8BB8-5CEFBD9F3B70}" type="presParOf" srcId="{A226C34C-386F-45A8-9878-6ACDC3886155}" destId="{65EC876F-2239-43C9-A59E-9628277094D6}" srcOrd="2" destOrd="0" presId="urn:microsoft.com/office/officeart/2018/2/layout/IconVerticalSolidList"/>
    <dgm:cxn modelId="{FBA50DA6-7885-422D-B1E1-6084B93C41F2}" type="presParOf" srcId="{65EC876F-2239-43C9-A59E-9628277094D6}" destId="{F7F3DF72-07AA-48CC-86E8-A492FAAA6B1A}" srcOrd="0" destOrd="0" presId="urn:microsoft.com/office/officeart/2018/2/layout/IconVerticalSolidList"/>
    <dgm:cxn modelId="{3CD41EBB-7DDC-42AE-A513-4F72BA4B0448}" type="presParOf" srcId="{65EC876F-2239-43C9-A59E-9628277094D6}" destId="{083BAEE4-4D8E-4E80-AC8D-2BFD19D212A9}" srcOrd="1" destOrd="0" presId="urn:microsoft.com/office/officeart/2018/2/layout/IconVerticalSolidList"/>
    <dgm:cxn modelId="{35BF5FAC-14F6-433B-838C-6992D93712F3}" type="presParOf" srcId="{65EC876F-2239-43C9-A59E-9628277094D6}" destId="{B873E67D-BF0D-46EA-8D38-A5A6454D82FF}" srcOrd="2" destOrd="0" presId="urn:microsoft.com/office/officeart/2018/2/layout/IconVerticalSolidList"/>
    <dgm:cxn modelId="{916B0CBD-DEE4-44DD-B272-748A18AF5A4E}" type="presParOf" srcId="{65EC876F-2239-43C9-A59E-9628277094D6}" destId="{29C8D172-8DAF-43B0-9793-D4FC350E8D1F}" srcOrd="3" destOrd="0" presId="urn:microsoft.com/office/officeart/2018/2/layout/IconVerticalSolidList"/>
    <dgm:cxn modelId="{3CBE57D3-E474-45E9-9654-86D82C0A5C97}" type="presParOf" srcId="{A226C34C-386F-45A8-9878-6ACDC3886155}" destId="{55EE7D65-96D9-4D51-A6BF-81B6709C0448}" srcOrd="3" destOrd="0" presId="urn:microsoft.com/office/officeart/2018/2/layout/IconVerticalSolidList"/>
    <dgm:cxn modelId="{93F5EA1B-69AA-4B1B-93BE-43E0A2529790}" type="presParOf" srcId="{A226C34C-386F-45A8-9878-6ACDC3886155}" destId="{D00447F2-C196-4799-BEFE-D50B6D87508E}" srcOrd="4" destOrd="0" presId="urn:microsoft.com/office/officeart/2018/2/layout/IconVerticalSolidList"/>
    <dgm:cxn modelId="{FC535DBF-4B11-4DBD-B5E6-1A0C4CC6AC58}" type="presParOf" srcId="{D00447F2-C196-4799-BEFE-D50B6D87508E}" destId="{729CBC4D-34EE-4F20-87FF-A92A1942F464}" srcOrd="0" destOrd="0" presId="urn:microsoft.com/office/officeart/2018/2/layout/IconVerticalSolidList"/>
    <dgm:cxn modelId="{1EC155E4-CEDB-4906-AC32-F6FC5827F742}" type="presParOf" srcId="{D00447F2-C196-4799-BEFE-D50B6D87508E}" destId="{779CEC59-A7BA-489E-9E3E-1FDA6DC19ACE}" srcOrd="1" destOrd="0" presId="urn:microsoft.com/office/officeart/2018/2/layout/IconVerticalSolidList"/>
    <dgm:cxn modelId="{B164E2F3-A15D-4368-B865-E439CD3D1893}" type="presParOf" srcId="{D00447F2-C196-4799-BEFE-D50B6D87508E}" destId="{3F189C8C-D1BF-4AD2-992D-91C7A689E0A5}" srcOrd="2" destOrd="0" presId="urn:microsoft.com/office/officeart/2018/2/layout/IconVerticalSolidList"/>
    <dgm:cxn modelId="{05BB2CDA-0847-40D1-8B83-E56D8DD07736}" type="presParOf" srcId="{D00447F2-C196-4799-BEFE-D50B6D87508E}" destId="{A1AB8E18-AD7A-447C-8EA5-6FF101CF6A88}" srcOrd="3" destOrd="0" presId="urn:microsoft.com/office/officeart/2018/2/layout/IconVerticalSolidList"/>
    <dgm:cxn modelId="{AC85A14A-5AAC-46EC-9E81-FC356EC9ED01}" type="presParOf" srcId="{A226C34C-386F-45A8-9878-6ACDC3886155}" destId="{BA864807-4EEC-446F-A6A8-40FFB15828E3}" srcOrd="5" destOrd="0" presId="urn:microsoft.com/office/officeart/2018/2/layout/IconVerticalSolidList"/>
    <dgm:cxn modelId="{0C6105D9-E2D8-4419-974A-BAECFDB7C339}" type="presParOf" srcId="{A226C34C-386F-45A8-9878-6ACDC3886155}" destId="{7949F4AC-0C01-4BC5-8004-D5C7E2FF6E9C}" srcOrd="6" destOrd="0" presId="urn:microsoft.com/office/officeart/2018/2/layout/IconVerticalSolidList"/>
    <dgm:cxn modelId="{4743D30E-0AA5-4B94-8061-3320E351622A}" type="presParOf" srcId="{7949F4AC-0C01-4BC5-8004-D5C7E2FF6E9C}" destId="{968849D3-4029-41D8-97A6-9A6F31A2370B}" srcOrd="0" destOrd="0" presId="urn:microsoft.com/office/officeart/2018/2/layout/IconVerticalSolidList"/>
    <dgm:cxn modelId="{90E73C9F-70AD-493D-94D1-78BD0A926261}" type="presParOf" srcId="{7949F4AC-0C01-4BC5-8004-D5C7E2FF6E9C}" destId="{013FD1A2-4D4B-4125-BE05-32DAD7405FD2}" srcOrd="1" destOrd="0" presId="urn:microsoft.com/office/officeart/2018/2/layout/IconVerticalSolidList"/>
    <dgm:cxn modelId="{D6F288A4-8185-4A4F-8EE3-401B54F89598}" type="presParOf" srcId="{7949F4AC-0C01-4BC5-8004-D5C7E2FF6E9C}" destId="{122B47A6-5A3B-470C-9DF2-B0A5338D0142}" srcOrd="2" destOrd="0" presId="urn:microsoft.com/office/officeart/2018/2/layout/IconVerticalSolidList"/>
    <dgm:cxn modelId="{09D30C9C-3EA4-4903-84E4-25BFA9C5CDA5}" type="presParOf" srcId="{7949F4AC-0C01-4BC5-8004-D5C7E2FF6E9C}" destId="{F0191F7C-FC3F-4A29-BF75-BC126D0715BF}" srcOrd="3" destOrd="0" presId="urn:microsoft.com/office/officeart/2018/2/layout/IconVerticalSolidList"/>
    <dgm:cxn modelId="{AF6AFD71-475C-44B9-A18E-F88C08BAC07F}" type="presParOf" srcId="{A226C34C-386F-45A8-9878-6ACDC3886155}" destId="{C4747770-9F4D-47AF-AFD6-F699E199748F}" srcOrd="7" destOrd="0" presId="urn:microsoft.com/office/officeart/2018/2/layout/IconVerticalSolidList"/>
    <dgm:cxn modelId="{028DC651-8641-4F5B-BD6C-506B5203CCC5}" type="presParOf" srcId="{A226C34C-386F-45A8-9878-6ACDC3886155}" destId="{5F66FA99-4D90-428B-8274-C1DBE890EF17}" srcOrd="8" destOrd="0" presId="urn:microsoft.com/office/officeart/2018/2/layout/IconVerticalSolidList"/>
    <dgm:cxn modelId="{A5C2FD95-092F-4CC9-95CB-6C6C6018CE54}" type="presParOf" srcId="{5F66FA99-4D90-428B-8274-C1DBE890EF17}" destId="{D4C43424-8370-4204-BE45-3813206287EF}" srcOrd="0" destOrd="0" presId="urn:microsoft.com/office/officeart/2018/2/layout/IconVerticalSolidList"/>
    <dgm:cxn modelId="{08C997FA-A533-4589-A3C1-FC780D007720}" type="presParOf" srcId="{5F66FA99-4D90-428B-8274-C1DBE890EF17}" destId="{80BE12EF-1DE7-4923-9D0F-2B96290513A1}" srcOrd="1" destOrd="0" presId="urn:microsoft.com/office/officeart/2018/2/layout/IconVerticalSolidList"/>
    <dgm:cxn modelId="{7EF8D2D8-F5BE-4492-94E9-ED5D8C915949}" type="presParOf" srcId="{5F66FA99-4D90-428B-8274-C1DBE890EF17}" destId="{5A58921E-3298-4760-BC7A-BEF1FF281329}" srcOrd="2" destOrd="0" presId="urn:microsoft.com/office/officeart/2018/2/layout/IconVerticalSolidList"/>
    <dgm:cxn modelId="{B60BDFA6-A27B-46BC-BAEA-701C13786960}" type="presParOf" srcId="{5F66FA99-4D90-428B-8274-C1DBE890EF17}" destId="{ADE720A4-2345-463C-8AFC-3A5C866A6B9F}" srcOrd="3" destOrd="0" presId="urn:microsoft.com/office/officeart/2018/2/layout/IconVerticalSolidList"/>
    <dgm:cxn modelId="{C5113C07-3450-489E-9ADB-B145DE9CCADB}" type="presParOf" srcId="{A226C34C-386F-45A8-9878-6ACDC3886155}" destId="{06064F04-B868-496B-93F1-0B432229263D}" srcOrd="9" destOrd="0" presId="urn:microsoft.com/office/officeart/2018/2/layout/IconVerticalSolidList"/>
    <dgm:cxn modelId="{DBC93DE5-6134-419D-965F-7B0180934B4C}" type="presParOf" srcId="{A226C34C-386F-45A8-9878-6ACDC3886155}" destId="{28DD2145-9C22-43E4-BBF5-EC353200BC37}" srcOrd="10" destOrd="0" presId="urn:microsoft.com/office/officeart/2018/2/layout/IconVerticalSolidList"/>
    <dgm:cxn modelId="{46183366-FB2A-4526-95BE-53A4FE41380D}" type="presParOf" srcId="{28DD2145-9C22-43E4-BBF5-EC353200BC37}" destId="{F704B5E6-F340-4B3F-811A-33098C42C926}" srcOrd="0" destOrd="0" presId="urn:microsoft.com/office/officeart/2018/2/layout/IconVerticalSolidList"/>
    <dgm:cxn modelId="{8BA76B94-E9E7-4A3E-943F-19F5DA763B7A}" type="presParOf" srcId="{28DD2145-9C22-43E4-BBF5-EC353200BC37}" destId="{AC82B870-B214-423E-A1C7-BD10339AA2AB}" srcOrd="1" destOrd="0" presId="urn:microsoft.com/office/officeart/2018/2/layout/IconVerticalSolidList"/>
    <dgm:cxn modelId="{9B091A1C-442C-458D-8FE7-DB5E39B85737}" type="presParOf" srcId="{28DD2145-9C22-43E4-BBF5-EC353200BC37}" destId="{2B69AE54-C67C-475A-9179-5D4E2EDD6C9C}" srcOrd="2" destOrd="0" presId="urn:microsoft.com/office/officeart/2018/2/layout/IconVerticalSolidList"/>
    <dgm:cxn modelId="{933E6D11-B6DD-4158-A579-A38A1A13237E}" type="presParOf" srcId="{28DD2145-9C22-43E4-BBF5-EC353200BC37}" destId="{6E6BB644-6001-4DC0-BE33-0AC8988ED822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8F4748A-48BE-4F22-8CE5-31B88BC260ED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5EC1D2C8-3214-44D7-8F02-2427FD1EC862}">
      <dgm:prSet/>
      <dgm:spPr/>
      <dgm:t>
        <a:bodyPr/>
        <a:lstStyle/>
        <a:p>
          <a:r>
            <a:rPr lang="en-GB" dirty="0"/>
            <a:t>You will receive a link from Kanpla via email. </a:t>
          </a:r>
        </a:p>
        <a:p>
          <a:r>
            <a:rPr lang="en-GB" dirty="0"/>
            <a:t>One child = One Link</a:t>
          </a:r>
          <a:endParaRPr lang="en-US" dirty="0"/>
        </a:p>
      </dgm:t>
    </dgm:pt>
    <dgm:pt modelId="{13DAD660-41DA-40C6-A018-C33CCF1220BD}" type="parTrans" cxnId="{9A6A134B-F26C-4896-BC79-07C816451E79}">
      <dgm:prSet/>
      <dgm:spPr/>
      <dgm:t>
        <a:bodyPr/>
        <a:lstStyle/>
        <a:p>
          <a:endParaRPr lang="en-US"/>
        </a:p>
      </dgm:t>
    </dgm:pt>
    <dgm:pt modelId="{48EDF5E5-CB98-485C-B0BB-4BD238624BE5}" type="sibTrans" cxnId="{9A6A134B-F26C-4896-BC79-07C816451E79}">
      <dgm:prSet/>
      <dgm:spPr/>
      <dgm:t>
        <a:bodyPr/>
        <a:lstStyle/>
        <a:p>
          <a:endParaRPr lang="en-US"/>
        </a:p>
      </dgm:t>
    </dgm:pt>
    <dgm:pt modelId="{C78F27A0-3397-4090-A73D-9B4B2F2A2766}">
      <dgm:prSet/>
      <dgm:spPr/>
      <dgm:t>
        <a:bodyPr/>
        <a:lstStyle/>
        <a:p>
          <a:r>
            <a:rPr lang="en-GB" dirty="0"/>
            <a:t>Links are generated from information provided by the school MIS (Management Information System) data </a:t>
          </a:r>
          <a:endParaRPr lang="en-US" dirty="0"/>
        </a:p>
      </dgm:t>
    </dgm:pt>
    <dgm:pt modelId="{43C7954D-37EC-42CD-B86D-1C0575A6F000}" type="parTrans" cxnId="{AA3A48D8-0184-443C-8179-56F246FFA1DB}">
      <dgm:prSet/>
      <dgm:spPr/>
      <dgm:t>
        <a:bodyPr/>
        <a:lstStyle/>
        <a:p>
          <a:endParaRPr lang="en-US"/>
        </a:p>
      </dgm:t>
    </dgm:pt>
    <dgm:pt modelId="{3396F87E-E63A-4567-8228-2EC0B60DD98C}" type="sibTrans" cxnId="{AA3A48D8-0184-443C-8179-56F246FFA1DB}">
      <dgm:prSet/>
      <dgm:spPr/>
      <dgm:t>
        <a:bodyPr/>
        <a:lstStyle/>
        <a:p>
          <a:endParaRPr lang="en-US"/>
        </a:p>
      </dgm:t>
    </dgm:pt>
    <dgm:pt modelId="{DA582353-4D48-48B8-B4FC-7B8173BAB016}">
      <dgm:prSet/>
      <dgm:spPr/>
      <dgm:t>
        <a:bodyPr/>
        <a:lstStyle/>
        <a:p>
          <a:r>
            <a:rPr lang="en-GB"/>
            <a:t>Currently, only one link per parent</a:t>
          </a:r>
          <a:endParaRPr lang="en-US"/>
        </a:p>
      </dgm:t>
    </dgm:pt>
    <dgm:pt modelId="{249E4A49-323D-4EB0-AB55-9337A0B0D1A5}" type="parTrans" cxnId="{3EEA7BBF-A25C-48B4-AC5A-38ACBAE4F82A}">
      <dgm:prSet/>
      <dgm:spPr/>
      <dgm:t>
        <a:bodyPr/>
        <a:lstStyle/>
        <a:p>
          <a:endParaRPr lang="en-US"/>
        </a:p>
      </dgm:t>
    </dgm:pt>
    <dgm:pt modelId="{3CAB36D2-158A-42C0-844F-81891C90555B}" type="sibTrans" cxnId="{3EEA7BBF-A25C-48B4-AC5A-38ACBAE4F82A}">
      <dgm:prSet/>
      <dgm:spPr/>
      <dgm:t>
        <a:bodyPr/>
        <a:lstStyle/>
        <a:p>
          <a:endParaRPr lang="en-US"/>
        </a:p>
      </dgm:t>
    </dgm:pt>
    <dgm:pt modelId="{5880314E-D47E-4D2E-9D3E-44C301DAAF2F}">
      <dgm:prSet/>
      <dgm:spPr/>
      <dgm:t>
        <a:bodyPr/>
        <a:lstStyle/>
        <a:p>
          <a:r>
            <a:rPr lang="en-GB"/>
            <a:t>Once the link is accepted it cannot be used again</a:t>
          </a:r>
          <a:endParaRPr lang="en-US"/>
        </a:p>
      </dgm:t>
    </dgm:pt>
    <dgm:pt modelId="{8F361079-0C78-43DE-97E2-50EB3BBAD38C}" type="parTrans" cxnId="{20EC0840-E8D9-4C13-B3BF-9B891006FD76}">
      <dgm:prSet/>
      <dgm:spPr/>
      <dgm:t>
        <a:bodyPr/>
        <a:lstStyle/>
        <a:p>
          <a:endParaRPr lang="en-US"/>
        </a:p>
      </dgm:t>
    </dgm:pt>
    <dgm:pt modelId="{93842A9B-DA5A-47D8-A0A1-09995C4C0538}" type="sibTrans" cxnId="{20EC0840-E8D9-4C13-B3BF-9B891006FD76}">
      <dgm:prSet/>
      <dgm:spPr/>
      <dgm:t>
        <a:bodyPr/>
        <a:lstStyle/>
        <a:p>
          <a:endParaRPr lang="en-US"/>
        </a:p>
      </dgm:t>
    </dgm:pt>
    <dgm:pt modelId="{3ACD52B1-F6A0-4678-97CB-0E2247D1C78E}">
      <dgm:prSet/>
      <dgm:spPr/>
      <dgm:t>
        <a:bodyPr/>
        <a:lstStyle/>
        <a:p>
          <a:endParaRPr lang="en-GB" dirty="0"/>
        </a:p>
        <a:p>
          <a:r>
            <a:rPr lang="en-GB" dirty="0"/>
            <a:t>Links will automatically be sent to the email address you have given the school office</a:t>
          </a:r>
        </a:p>
        <a:p>
          <a:endParaRPr lang="en-GB" dirty="0"/>
        </a:p>
        <a:p>
          <a:endParaRPr lang="en-US" dirty="0"/>
        </a:p>
      </dgm:t>
    </dgm:pt>
    <dgm:pt modelId="{B0914130-97B3-4B65-B6F3-84E6A13EC1DC}" type="parTrans" cxnId="{CC2A0690-1CF2-41BA-AB9D-B1153A24C40D}">
      <dgm:prSet/>
      <dgm:spPr/>
      <dgm:t>
        <a:bodyPr/>
        <a:lstStyle/>
        <a:p>
          <a:endParaRPr lang="en-US"/>
        </a:p>
      </dgm:t>
    </dgm:pt>
    <dgm:pt modelId="{A1020CA3-24B1-40B1-B19F-FABAA5BCC227}" type="sibTrans" cxnId="{CC2A0690-1CF2-41BA-AB9D-B1153A24C40D}">
      <dgm:prSet/>
      <dgm:spPr/>
      <dgm:t>
        <a:bodyPr/>
        <a:lstStyle/>
        <a:p>
          <a:endParaRPr lang="en-US"/>
        </a:p>
      </dgm:t>
    </dgm:pt>
    <dgm:pt modelId="{D6683A46-5E83-421C-A1A4-1B7B0432B8AF}">
      <dgm:prSet/>
      <dgm:spPr/>
      <dgm:t>
        <a:bodyPr/>
        <a:lstStyle/>
        <a:p>
          <a:r>
            <a:rPr lang="en-GB"/>
            <a:t>Siblings can be linked together when the parent uses the same email address on each link</a:t>
          </a:r>
          <a:endParaRPr lang="en-US"/>
        </a:p>
      </dgm:t>
    </dgm:pt>
    <dgm:pt modelId="{73729AFC-646F-4C12-B001-091A0AC7BA30}" type="parTrans" cxnId="{876C01E3-F441-4D1D-8C01-BA20B949CEF6}">
      <dgm:prSet/>
      <dgm:spPr/>
      <dgm:t>
        <a:bodyPr/>
        <a:lstStyle/>
        <a:p>
          <a:endParaRPr lang="en-GB"/>
        </a:p>
      </dgm:t>
    </dgm:pt>
    <dgm:pt modelId="{42A22C81-F2E6-4615-BA01-1D46D2B0B8A1}" type="sibTrans" cxnId="{876C01E3-F441-4D1D-8C01-BA20B949CEF6}">
      <dgm:prSet/>
      <dgm:spPr/>
      <dgm:t>
        <a:bodyPr/>
        <a:lstStyle/>
        <a:p>
          <a:endParaRPr lang="en-GB"/>
        </a:p>
      </dgm:t>
    </dgm:pt>
    <dgm:pt modelId="{4EF3A367-AF87-4B99-BD4B-805BEE4B3449}" type="pres">
      <dgm:prSet presAssocID="{78F4748A-48BE-4F22-8CE5-31B88BC260ED}" presName="diagram" presStyleCnt="0">
        <dgm:presLayoutVars>
          <dgm:dir/>
          <dgm:resizeHandles val="exact"/>
        </dgm:presLayoutVars>
      </dgm:prSet>
      <dgm:spPr/>
    </dgm:pt>
    <dgm:pt modelId="{C4480AD9-4AE4-48D3-9F27-A15BB923EAE3}" type="pres">
      <dgm:prSet presAssocID="{5EC1D2C8-3214-44D7-8F02-2427FD1EC862}" presName="node" presStyleLbl="node1" presStyleIdx="0" presStyleCnt="6">
        <dgm:presLayoutVars>
          <dgm:bulletEnabled val="1"/>
        </dgm:presLayoutVars>
      </dgm:prSet>
      <dgm:spPr/>
    </dgm:pt>
    <dgm:pt modelId="{97E93D19-58E6-42ED-A32C-575CE8801ED5}" type="pres">
      <dgm:prSet presAssocID="{48EDF5E5-CB98-485C-B0BB-4BD238624BE5}" presName="sibTrans" presStyleCnt="0"/>
      <dgm:spPr/>
    </dgm:pt>
    <dgm:pt modelId="{FFD95F01-353A-4499-B9B2-59FC926A9A22}" type="pres">
      <dgm:prSet presAssocID="{D6683A46-5E83-421C-A1A4-1B7B0432B8AF}" presName="node" presStyleLbl="node1" presStyleIdx="1" presStyleCnt="6">
        <dgm:presLayoutVars>
          <dgm:bulletEnabled val="1"/>
        </dgm:presLayoutVars>
      </dgm:prSet>
      <dgm:spPr/>
    </dgm:pt>
    <dgm:pt modelId="{BFC5AF46-F454-49E2-B20F-571AD27E7823}" type="pres">
      <dgm:prSet presAssocID="{42A22C81-F2E6-4615-BA01-1D46D2B0B8A1}" presName="sibTrans" presStyleCnt="0"/>
      <dgm:spPr/>
    </dgm:pt>
    <dgm:pt modelId="{02733604-4CB5-4648-B524-EBD55D9AF299}" type="pres">
      <dgm:prSet presAssocID="{C78F27A0-3397-4090-A73D-9B4B2F2A2766}" presName="node" presStyleLbl="node1" presStyleIdx="2" presStyleCnt="6">
        <dgm:presLayoutVars>
          <dgm:bulletEnabled val="1"/>
        </dgm:presLayoutVars>
      </dgm:prSet>
      <dgm:spPr/>
    </dgm:pt>
    <dgm:pt modelId="{26FBAFB4-EF6B-455E-A548-29121B627C37}" type="pres">
      <dgm:prSet presAssocID="{3396F87E-E63A-4567-8228-2EC0B60DD98C}" presName="sibTrans" presStyleCnt="0"/>
      <dgm:spPr/>
    </dgm:pt>
    <dgm:pt modelId="{2DA4FD50-E760-484D-9911-C94144850CCD}" type="pres">
      <dgm:prSet presAssocID="{DA582353-4D48-48B8-B4FC-7B8173BAB016}" presName="node" presStyleLbl="node1" presStyleIdx="3" presStyleCnt="6">
        <dgm:presLayoutVars>
          <dgm:bulletEnabled val="1"/>
        </dgm:presLayoutVars>
      </dgm:prSet>
      <dgm:spPr/>
    </dgm:pt>
    <dgm:pt modelId="{7D9E7F98-DEA4-4282-83D7-AA1B8DFF3FAD}" type="pres">
      <dgm:prSet presAssocID="{3CAB36D2-158A-42C0-844F-81891C90555B}" presName="sibTrans" presStyleCnt="0"/>
      <dgm:spPr/>
    </dgm:pt>
    <dgm:pt modelId="{13D6E216-B7BA-4C00-B65F-6E84391439D8}" type="pres">
      <dgm:prSet presAssocID="{5880314E-D47E-4D2E-9D3E-44C301DAAF2F}" presName="node" presStyleLbl="node1" presStyleIdx="4" presStyleCnt="6">
        <dgm:presLayoutVars>
          <dgm:bulletEnabled val="1"/>
        </dgm:presLayoutVars>
      </dgm:prSet>
      <dgm:spPr/>
    </dgm:pt>
    <dgm:pt modelId="{DB999614-52D9-4172-88F5-8C46A2AA599A}" type="pres">
      <dgm:prSet presAssocID="{93842A9B-DA5A-47D8-A0A1-09995C4C0538}" presName="sibTrans" presStyleCnt="0"/>
      <dgm:spPr/>
    </dgm:pt>
    <dgm:pt modelId="{05EA2334-7E0E-4B30-B9F1-18E1B2505362}" type="pres">
      <dgm:prSet presAssocID="{3ACD52B1-F6A0-4678-97CB-0E2247D1C78E}" presName="node" presStyleLbl="node1" presStyleIdx="5" presStyleCnt="6">
        <dgm:presLayoutVars>
          <dgm:bulletEnabled val="1"/>
        </dgm:presLayoutVars>
      </dgm:prSet>
      <dgm:spPr/>
    </dgm:pt>
  </dgm:ptLst>
  <dgm:cxnLst>
    <dgm:cxn modelId="{20EC0840-E8D9-4C13-B3BF-9B891006FD76}" srcId="{78F4748A-48BE-4F22-8CE5-31B88BC260ED}" destId="{5880314E-D47E-4D2E-9D3E-44C301DAAF2F}" srcOrd="4" destOrd="0" parTransId="{8F361079-0C78-43DE-97E2-50EB3BBAD38C}" sibTransId="{93842A9B-DA5A-47D8-A0A1-09995C4C0538}"/>
    <dgm:cxn modelId="{6DED1C69-8953-4A07-99D0-116A1769AAB5}" type="presOf" srcId="{DA582353-4D48-48B8-B4FC-7B8173BAB016}" destId="{2DA4FD50-E760-484D-9911-C94144850CCD}" srcOrd="0" destOrd="0" presId="urn:microsoft.com/office/officeart/2005/8/layout/default"/>
    <dgm:cxn modelId="{54CCF569-02BC-47A7-8BC1-3C8E6D361253}" type="presOf" srcId="{5EC1D2C8-3214-44D7-8F02-2427FD1EC862}" destId="{C4480AD9-4AE4-48D3-9F27-A15BB923EAE3}" srcOrd="0" destOrd="0" presId="urn:microsoft.com/office/officeart/2005/8/layout/default"/>
    <dgm:cxn modelId="{9A6A134B-F26C-4896-BC79-07C816451E79}" srcId="{78F4748A-48BE-4F22-8CE5-31B88BC260ED}" destId="{5EC1D2C8-3214-44D7-8F02-2427FD1EC862}" srcOrd="0" destOrd="0" parTransId="{13DAD660-41DA-40C6-A018-C33CCF1220BD}" sibTransId="{48EDF5E5-CB98-485C-B0BB-4BD238624BE5}"/>
    <dgm:cxn modelId="{85894E87-B465-471D-8791-6D5FF3BDF37F}" type="presOf" srcId="{5880314E-D47E-4D2E-9D3E-44C301DAAF2F}" destId="{13D6E216-B7BA-4C00-B65F-6E84391439D8}" srcOrd="0" destOrd="0" presId="urn:microsoft.com/office/officeart/2005/8/layout/default"/>
    <dgm:cxn modelId="{CC2A0690-1CF2-41BA-AB9D-B1153A24C40D}" srcId="{78F4748A-48BE-4F22-8CE5-31B88BC260ED}" destId="{3ACD52B1-F6A0-4678-97CB-0E2247D1C78E}" srcOrd="5" destOrd="0" parTransId="{B0914130-97B3-4B65-B6F3-84E6A13EC1DC}" sibTransId="{A1020CA3-24B1-40B1-B19F-FABAA5BCC227}"/>
    <dgm:cxn modelId="{D4599592-9B44-42B5-B00E-917BD9AACD6A}" type="presOf" srcId="{3ACD52B1-F6A0-4678-97CB-0E2247D1C78E}" destId="{05EA2334-7E0E-4B30-B9F1-18E1B2505362}" srcOrd="0" destOrd="0" presId="urn:microsoft.com/office/officeart/2005/8/layout/default"/>
    <dgm:cxn modelId="{3EEA7BBF-A25C-48B4-AC5A-38ACBAE4F82A}" srcId="{78F4748A-48BE-4F22-8CE5-31B88BC260ED}" destId="{DA582353-4D48-48B8-B4FC-7B8173BAB016}" srcOrd="3" destOrd="0" parTransId="{249E4A49-323D-4EB0-AB55-9337A0B0D1A5}" sibTransId="{3CAB36D2-158A-42C0-844F-81891C90555B}"/>
    <dgm:cxn modelId="{AA3A48D8-0184-443C-8179-56F246FFA1DB}" srcId="{78F4748A-48BE-4F22-8CE5-31B88BC260ED}" destId="{C78F27A0-3397-4090-A73D-9B4B2F2A2766}" srcOrd="2" destOrd="0" parTransId="{43C7954D-37EC-42CD-B86D-1C0575A6F000}" sibTransId="{3396F87E-E63A-4567-8228-2EC0B60DD98C}"/>
    <dgm:cxn modelId="{80FCD2E1-FAB2-46C4-B040-5FA305EE03B1}" type="presOf" srcId="{D6683A46-5E83-421C-A1A4-1B7B0432B8AF}" destId="{FFD95F01-353A-4499-B9B2-59FC926A9A22}" srcOrd="0" destOrd="0" presId="urn:microsoft.com/office/officeart/2005/8/layout/default"/>
    <dgm:cxn modelId="{876C01E3-F441-4D1D-8C01-BA20B949CEF6}" srcId="{78F4748A-48BE-4F22-8CE5-31B88BC260ED}" destId="{D6683A46-5E83-421C-A1A4-1B7B0432B8AF}" srcOrd="1" destOrd="0" parTransId="{73729AFC-646F-4C12-B001-091A0AC7BA30}" sibTransId="{42A22C81-F2E6-4615-BA01-1D46D2B0B8A1}"/>
    <dgm:cxn modelId="{32B71FF3-A467-4438-8785-2458883C29CA}" type="presOf" srcId="{78F4748A-48BE-4F22-8CE5-31B88BC260ED}" destId="{4EF3A367-AF87-4B99-BD4B-805BEE4B3449}" srcOrd="0" destOrd="0" presId="urn:microsoft.com/office/officeart/2005/8/layout/default"/>
    <dgm:cxn modelId="{3E1689F8-9763-4F5C-ABD1-00A33B950D69}" type="presOf" srcId="{C78F27A0-3397-4090-A73D-9B4B2F2A2766}" destId="{02733604-4CB5-4648-B524-EBD55D9AF299}" srcOrd="0" destOrd="0" presId="urn:microsoft.com/office/officeart/2005/8/layout/default"/>
    <dgm:cxn modelId="{81270D53-9424-4D74-B12A-884854BED320}" type="presParOf" srcId="{4EF3A367-AF87-4B99-BD4B-805BEE4B3449}" destId="{C4480AD9-4AE4-48D3-9F27-A15BB923EAE3}" srcOrd="0" destOrd="0" presId="urn:microsoft.com/office/officeart/2005/8/layout/default"/>
    <dgm:cxn modelId="{1AC2328D-E12B-404D-AE76-FF69918AEC02}" type="presParOf" srcId="{4EF3A367-AF87-4B99-BD4B-805BEE4B3449}" destId="{97E93D19-58E6-42ED-A32C-575CE8801ED5}" srcOrd="1" destOrd="0" presId="urn:microsoft.com/office/officeart/2005/8/layout/default"/>
    <dgm:cxn modelId="{C7C1B4F6-7A96-4017-BEA3-3BEB0A201B66}" type="presParOf" srcId="{4EF3A367-AF87-4B99-BD4B-805BEE4B3449}" destId="{FFD95F01-353A-4499-B9B2-59FC926A9A22}" srcOrd="2" destOrd="0" presId="urn:microsoft.com/office/officeart/2005/8/layout/default"/>
    <dgm:cxn modelId="{3906BB8D-F531-492E-9B71-AB0067D6C1AD}" type="presParOf" srcId="{4EF3A367-AF87-4B99-BD4B-805BEE4B3449}" destId="{BFC5AF46-F454-49E2-B20F-571AD27E7823}" srcOrd="3" destOrd="0" presId="urn:microsoft.com/office/officeart/2005/8/layout/default"/>
    <dgm:cxn modelId="{1BCEAE41-35EE-4547-B105-78516F9B9C93}" type="presParOf" srcId="{4EF3A367-AF87-4B99-BD4B-805BEE4B3449}" destId="{02733604-4CB5-4648-B524-EBD55D9AF299}" srcOrd="4" destOrd="0" presId="urn:microsoft.com/office/officeart/2005/8/layout/default"/>
    <dgm:cxn modelId="{C5CCC9B2-ACDE-411F-BD8B-F4C638A6155A}" type="presParOf" srcId="{4EF3A367-AF87-4B99-BD4B-805BEE4B3449}" destId="{26FBAFB4-EF6B-455E-A548-29121B627C37}" srcOrd="5" destOrd="0" presId="urn:microsoft.com/office/officeart/2005/8/layout/default"/>
    <dgm:cxn modelId="{532C82C6-A1AB-4DA0-9525-F56095EDE20D}" type="presParOf" srcId="{4EF3A367-AF87-4B99-BD4B-805BEE4B3449}" destId="{2DA4FD50-E760-484D-9911-C94144850CCD}" srcOrd="6" destOrd="0" presId="urn:microsoft.com/office/officeart/2005/8/layout/default"/>
    <dgm:cxn modelId="{8E9D8D6B-5961-4D41-B529-04EDF846CA55}" type="presParOf" srcId="{4EF3A367-AF87-4B99-BD4B-805BEE4B3449}" destId="{7D9E7F98-DEA4-4282-83D7-AA1B8DFF3FAD}" srcOrd="7" destOrd="0" presId="urn:microsoft.com/office/officeart/2005/8/layout/default"/>
    <dgm:cxn modelId="{84EC82E2-D370-49AF-8C63-453DBD14DB62}" type="presParOf" srcId="{4EF3A367-AF87-4B99-BD4B-805BEE4B3449}" destId="{13D6E216-B7BA-4C00-B65F-6E84391439D8}" srcOrd="8" destOrd="0" presId="urn:microsoft.com/office/officeart/2005/8/layout/default"/>
    <dgm:cxn modelId="{28AFF02B-B469-42F1-864A-3C32A02D5E07}" type="presParOf" srcId="{4EF3A367-AF87-4B99-BD4B-805BEE4B3449}" destId="{DB999614-52D9-4172-88F5-8C46A2AA599A}" srcOrd="9" destOrd="0" presId="urn:microsoft.com/office/officeart/2005/8/layout/default"/>
    <dgm:cxn modelId="{F0F9DD4D-7C41-4771-B3C2-31AD46870A11}" type="presParOf" srcId="{4EF3A367-AF87-4B99-BD4B-805BEE4B3449}" destId="{05EA2334-7E0E-4B30-B9F1-18E1B2505362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0406854-9C96-461D-A6DB-17A5D4CB7C2E}" type="doc">
      <dgm:prSet loTypeId="urn:microsoft.com/office/officeart/2016/7/layout/ChevronBlockProcess" loCatId="process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AE517FE2-64E0-4A25-BCCD-80A08BB5ADBC}">
      <dgm:prSet/>
      <dgm:spPr/>
      <dgm:t>
        <a:bodyPr/>
        <a:lstStyle/>
        <a:p>
          <a:r>
            <a:rPr lang="en-US"/>
            <a:t>Accept</a:t>
          </a:r>
        </a:p>
      </dgm:t>
    </dgm:pt>
    <dgm:pt modelId="{3F148254-085C-4459-BC52-E2C5E5209F7D}" type="parTrans" cxnId="{911E7F65-3721-4221-ABE8-726A4A3B7AE9}">
      <dgm:prSet/>
      <dgm:spPr/>
      <dgm:t>
        <a:bodyPr/>
        <a:lstStyle/>
        <a:p>
          <a:endParaRPr lang="en-US"/>
        </a:p>
      </dgm:t>
    </dgm:pt>
    <dgm:pt modelId="{BAF85A0E-53CE-4D42-851E-E61D0EF0F501}" type="sibTrans" cxnId="{911E7F65-3721-4221-ABE8-726A4A3B7AE9}">
      <dgm:prSet/>
      <dgm:spPr/>
      <dgm:t>
        <a:bodyPr/>
        <a:lstStyle/>
        <a:p>
          <a:endParaRPr lang="en-US"/>
        </a:p>
      </dgm:t>
    </dgm:pt>
    <dgm:pt modelId="{54043643-F9D1-4647-B25A-0FC70F6CE3DC}">
      <dgm:prSet/>
      <dgm:spPr/>
      <dgm:t>
        <a:bodyPr/>
        <a:lstStyle/>
        <a:p>
          <a:r>
            <a:rPr lang="en-US"/>
            <a:t>Accept the link </a:t>
          </a:r>
        </a:p>
      </dgm:t>
    </dgm:pt>
    <dgm:pt modelId="{F51354CE-D338-4D0A-90A4-25D99DEA97E2}" type="parTrans" cxnId="{E3C92F94-308C-4F58-9BCB-335EE0B19AE5}">
      <dgm:prSet/>
      <dgm:spPr/>
      <dgm:t>
        <a:bodyPr/>
        <a:lstStyle/>
        <a:p>
          <a:endParaRPr lang="en-US"/>
        </a:p>
      </dgm:t>
    </dgm:pt>
    <dgm:pt modelId="{D55754DC-662C-426C-BC26-F0596769019D}" type="sibTrans" cxnId="{E3C92F94-308C-4F58-9BCB-335EE0B19AE5}">
      <dgm:prSet/>
      <dgm:spPr/>
      <dgm:t>
        <a:bodyPr/>
        <a:lstStyle/>
        <a:p>
          <a:endParaRPr lang="en-US"/>
        </a:p>
      </dgm:t>
    </dgm:pt>
    <dgm:pt modelId="{9E7CFB19-4510-4830-9E81-202135A8E8A3}">
      <dgm:prSet/>
      <dgm:spPr/>
      <dgm:t>
        <a:bodyPr/>
        <a:lstStyle/>
        <a:p>
          <a:r>
            <a:rPr lang="en-US"/>
            <a:t>Create</a:t>
          </a:r>
        </a:p>
      </dgm:t>
    </dgm:pt>
    <dgm:pt modelId="{3725406F-E357-40E7-B8A9-3128FB355A36}" type="parTrans" cxnId="{3D00ABA7-3EC4-4D8C-8D45-89A85C4CBE88}">
      <dgm:prSet/>
      <dgm:spPr/>
      <dgm:t>
        <a:bodyPr/>
        <a:lstStyle/>
        <a:p>
          <a:endParaRPr lang="en-US"/>
        </a:p>
      </dgm:t>
    </dgm:pt>
    <dgm:pt modelId="{6A759897-3FFF-4141-9692-08AC39E64426}" type="sibTrans" cxnId="{3D00ABA7-3EC4-4D8C-8D45-89A85C4CBE88}">
      <dgm:prSet/>
      <dgm:spPr/>
      <dgm:t>
        <a:bodyPr/>
        <a:lstStyle/>
        <a:p>
          <a:endParaRPr lang="en-US"/>
        </a:p>
      </dgm:t>
    </dgm:pt>
    <dgm:pt modelId="{7B84C5D2-B7DF-4033-8288-B6E2A5CFDDCE}">
      <dgm:prSet/>
      <dgm:spPr/>
      <dgm:t>
        <a:bodyPr/>
        <a:lstStyle/>
        <a:p>
          <a:r>
            <a:rPr lang="en-US"/>
            <a:t>Create your account</a:t>
          </a:r>
        </a:p>
      </dgm:t>
    </dgm:pt>
    <dgm:pt modelId="{997A5E7C-C2CB-4066-8B01-13DC2925A1DC}" type="parTrans" cxnId="{8DB78A05-B98A-4CB9-BD5B-7B684408B04F}">
      <dgm:prSet/>
      <dgm:spPr/>
      <dgm:t>
        <a:bodyPr/>
        <a:lstStyle/>
        <a:p>
          <a:endParaRPr lang="en-US"/>
        </a:p>
      </dgm:t>
    </dgm:pt>
    <dgm:pt modelId="{A2318887-AFB9-41D9-8092-CA6B6B65FC28}" type="sibTrans" cxnId="{8DB78A05-B98A-4CB9-BD5B-7B684408B04F}">
      <dgm:prSet/>
      <dgm:spPr/>
      <dgm:t>
        <a:bodyPr/>
        <a:lstStyle/>
        <a:p>
          <a:endParaRPr lang="en-US"/>
        </a:p>
      </dgm:t>
    </dgm:pt>
    <dgm:pt modelId="{77961600-AB83-4E31-B5B9-133242332D1A}">
      <dgm:prSet/>
      <dgm:spPr/>
      <dgm:t>
        <a:bodyPr/>
        <a:lstStyle/>
        <a:p>
          <a:r>
            <a:rPr lang="en-US"/>
            <a:t>Download</a:t>
          </a:r>
        </a:p>
      </dgm:t>
    </dgm:pt>
    <dgm:pt modelId="{5FD1835C-5E0A-452E-93D5-58F39FB7C0D0}" type="parTrans" cxnId="{F41ED094-FF91-4346-82E2-361D66FDC2B1}">
      <dgm:prSet/>
      <dgm:spPr/>
      <dgm:t>
        <a:bodyPr/>
        <a:lstStyle/>
        <a:p>
          <a:endParaRPr lang="en-US"/>
        </a:p>
      </dgm:t>
    </dgm:pt>
    <dgm:pt modelId="{CB956F9C-A725-4267-AAA5-C07E20292FAC}" type="sibTrans" cxnId="{F41ED094-FF91-4346-82E2-361D66FDC2B1}">
      <dgm:prSet/>
      <dgm:spPr/>
      <dgm:t>
        <a:bodyPr/>
        <a:lstStyle/>
        <a:p>
          <a:endParaRPr lang="en-US"/>
        </a:p>
      </dgm:t>
    </dgm:pt>
    <dgm:pt modelId="{C36A6A4B-ECFE-4478-9B80-513B9800A2DB}">
      <dgm:prSet/>
      <dgm:spPr/>
      <dgm:t>
        <a:bodyPr/>
        <a:lstStyle/>
        <a:p>
          <a:r>
            <a:rPr lang="en-US"/>
            <a:t>Download the App</a:t>
          </a:r>
        </a:p>
      </dgm:t>
    </dgm:pt>
    <dgm:pt modelId="{E3B2C70C-C718-4709-B39E-77F4CA5C0510}" type="parTrans" cxnId="{E86D59BA-220E-4A46-BC3E-2657FF1D315D}">
      <dgm:prSet/>
      <dgm:spPr/>
      <dgm:t>
        <a:bodyPr/>
        <a:lstStyle/>
        <a:p>
          <a:endParaRPr lang="en-US"/>
        </a:p>
      </dgm:t>
    </dgm:pt>
    <dgm:pt modelId="{408754C0-0A39-4BCB-8822-2B5CAD90B17D}" type="sibTrans" cxnId="{E86D59BA-220E-4A46-BC3E-2657FF1D315D}">
      <dgm:prSet/>
      <dgm:spPr/>
      <dgm:t>
        <a:bodyPr/>
        <a:lstStyle/>
        <a:p>
          <a:endParaRPr lang="en-US"/>
        </a:p>
      </dgm:t>
    </dgm:pt>
    <dgm:pt modelId="{03A80197-320B-4B1A-826D-F7D7101663A3}" type="pres">
      <dgm:prSet presAssocID="{10406854-9C96-461D-A6DB-17A5D4CB7C2E}" presName="Name0" presStyleCnt="0">
        <dgm:presLayoutVars>
          <dgm:dir/>
          <dgm:animLvl val="lvl"/>
          <dgm:resizeHandles val="exact"/>
        </dgm:presLayoutVars>
      </dgm:prSet>
      <dgm:spPr/>
    </dgm:pt>
    <dgm:pt modelId="{3A2B6A25-F45B-461C-89D9-6EE59CA4EF27}" type="pres">
      <dgm:prSet presAssocID="{AE517FE2-64E0-4A25-BCCD-80A08BB5ADBC}" presName="composite" presStyleCnt="0"/>
      <dgm:spPr/>
    </dgm:pt>
    <dgm:pt modelId="{E242F327-19FD-4915-823E-EBE8C838C975}" type="pres">
      <dgm:prSet presAssocID="{AE517FE2-64E0-4A25-BCCD-80A08BB5ADBC}" presName="parTx" presStyleLbl="alignNode1" presStyleIdx="0" presStyleCnt="3">
        <dgm:presLayoutVars>
          <dgm:chMax val="0"/>
          <dgm:chPref val="0"/>
        </dgm:presLayoutVars>
      </dgm:prSet>
      <dgm:spPr/>
    </dgm:pt>
    <dgm:pt modelId="{01253C47-02EF-4735-82ED-9EDFD74B8CA0}" type="pres">
      <dgm:prSet presAssocID="{AE517FE2-64E0-4A25-BCCD-80A08BB5ADBC}" presName="desTx" presStyleLbl="alignAccFollowNode1" presStyleIdx="0" presStyleCnt="3">
        <dgm:presLayoutVars/>
      </dgm:prSet>
      <dgm:spPr/>
    </dgm:pt>
    <dgm:pt modelId="{47D00E9E-D77F-4596-85FD-1EA57A64FD99}" type="pres">
      <dgm:prSet presAssocID="{BAF85A0E-53CE-4D42-851E-E61D0EF0F501}" presName="space" presStyleCnt="0"/>
      <dgm:spPr/>
    </dgm:pt>
    <dgm:pt modelId="{2AD27A92-C5F6-452C-B0B0-8FDA814D2CD2}" type="pres">
      <dgm:prSet presAssocID="{9E7CFB19-4510-4830-9E81-202135A8E8A3}" presName="composite" presStyleCnt="0"/>
      <dgm:spPr/>
    </dgm:pt>
    <dgm:pt modelId="{147C7960-E75B-44BA-8FDD-E33B93676EA6}" type="pres">
      <dgm:prSet presAssocID="{9E7CFB19-4510-4830-9E81-202135A8E8A3}" presName="parTx" presStyleLbl="alignNode1" presStyleIdx="1" presStyleCnt="3">
        <dgm:presLayoutVars>
          <dgm:chMax val="0"/>
          <dgm:chPref val="0"/>
        </dgm:presLayoutVars>
      </dgm:prSet>
      <dgm:spPr/>
    </dgm:pt>
    <dgm:pt modelId="{091AD72D-BA4B-4646-A0D6-198ECC4E0413}" type="pres">
      <dgm:prSet presAssocID="{9E7CFB19-4510-4830-9E81-202135A8E8A3}" presName="desTx" presStyleLbl="alignAccFollowNode1" presStyleIdx="1" presStyleCnt="3">
        <dgm:presLayoutVars/>
      </dgm:prSet>
      <dgm:spPr/>
    </dgm:pt>
    <dgm:pt modelId="{18FCC62E-1D7D-4D66-BB4E-D31CBD08D96F}" type="pres">
      <dgm:prSet presAssocID="{6A759897-3FFF-4141-9692-08AC39E64426}" presName="space" presStyleCnt="0"/>
      <dgm:spPr/>
    </dgm:pt>
    <dgm:pt modelId="{F6361828-5100-479D-9920-204F87EEA8A9}" type="pres">
      <dgm:prSet presAssocID="{77961600-AB83-4E31-B5B9-133242332D1A}" presName="composite" presStyleCnt="0"/>
      <dgm:spPr/>
    </dgm:pt>
    <dgm:pt modelId="{1B946C88-05F1-4F98-9410-6B2BEC4AE78D}" type="pres">
      <dgm:prSet presAssocID="{77961600-AB83-4E31-B5B9-133242332D1A}" presName="parTx" presStyleLbl="alignNode1" presStyleIdx="2" presStyleCnt="3">
        <dgm:presLayoutVars>
          <dgm:chMax val="0"/>
          <dgm:chPref val="0"/>
        </dgm:presLayoutVars>
      </dgm:prSet>
      <dgm:spPr/>
    </dgm:pt>
    <dgm:pt modelId="{02472264-8F0F-4B83-971E-4BE0C36915F2}" type="pres">
      <dgm:prSet presAssocID="{77961600-AB83-4E31-B5B9-133242332D1A}" presName="desTx" presStyleLbl="alignAccFollowNode1" presStyleIdx="2" presStyleCnt="3">
        <dgm:presLayoutVars/>
      </dgm:prSet>
      <dgm:spPr/>
    </dgm:pt>
  </dgm:ptLst>
  <dgm:cxnLst>
    <dgm:cxn modelId="{8DB78A05-B98A-4CB9-BD5B-7B684408B04F}" srcId="{9E7CFB19-4510-4830-9E81-202135A8E8A3}" destId="{7B84C5D2-B7DF-4033-8288-B6E2A5CFDDCE}" srcOrd="0" destOrd="0" parTransId="{997A5E7C-C2CB-4066-8B01-13DC2925A1DC}" sibTransId="{A2318887-AFB9-41D9-8092-CA6B6B65FC28}"/>
    <dgm:cxn modelId="{B26A5731-8161-4CD2-BC59-A1EBB09E9D55}" type="presOf" srcId="{AE517FE2-64E0-4A25-BCCD-80A08BB5ADBC}" destId="{E242F327-19FD-4915-823E-EBE8C838C975}" srcOrd="0" destOrd="0" presId="urn:microsoft.com/office/officeart/2016/7/layout/ChevronBlockProcess"/>
    <dgm:cxn modelId="{54DFDE3F-6744-4F86-B4E9-8EFBCF72565D}" type="presOf" srcId="{77961600-AB83-4E31-B5B9-133242332D1A}" destId="{1B946C88-05F1-4F98-9410-6B2BEC4AE78D}" srcOrd="0" destOrd="0" presId="urn:microsoft.com/office/officeart/2016/7/layout/ChevronBlockProcess"/>
    <dgm:cxn modelId="{911E7F65-3721-4221-ABE8-726A4A3B7AE9}" srcId="{10406854-9C96-461D-A6DB-17A5D4CB7C2E}" destId="{AE517FE2-64E0-4A25-BCCD-80A08BB5ADBC}" srcOrd="0" destOrd="0" parTransId="{3F148254-085C-4459-BC52-E2C5E5209F7D}" sibTransId="{BAF85A0E-53CE-4D42-851E-E61D0EF0F501}"/>
    <dgm:cxn modelId="{5E342B49-2870-44BF-894B-A9E20F3893B4}" type="presOf" srcId="{9E7CFB19-4510-4830-9E81-202135A8E8A3}" destId="{147C7960-E75B-44BA-8FDD-E33B93676EA6}" srcOrd="0" destOrd="0" presId="urn:microsoft.com/office/officeart/2016/7/layout/ChevronBlockProcess"/>
    <dgm:cxn modelId="{C595326E-904E-496F-A052-81D43B24000F}" type="presOf" srcId="{7B84C5D2-B7DF-4033-8288-B6E2A5CFDDCE}" destId="{091AD72D-BA4B-4646-A0D6-198ECC4E0413}" srcOrd="0" destOrd="0" presId="urn:microsoft.com/office/officeart/2016/7/layout/ChevronBlockProcess"/>
    <dgm:cxn modelId="{E044F98F-45A6-4828-BC18-B4FD5BBEE5C8}" type="presOf" srcId="{10406854-9C96-461D-A6DB-17A5D4CB7C2E}" destId="{03A80197-320B-4B1A-826D-F7D7101663A3}" srcOrd="0" destOrd="0" presId="urn:microsoft.com/office/officeart/2016/7/layout/ChevronBlockProcess"/>
    <dgm:cxn modelId="{E3C92F94-308C-4F58-9BCB-335EE0B19AE5}" srcId="{AE517FE2-64E0-4A25-BCCD-80A08BB5ADBC}" destId="{54043643-F9D1-4647-B25A-0FC70F6CE3DC}" srcOrd="0" destOrd="0" parTransId="{F51354CE-D338-4D0A-90A4-25D99DEA97E2}" sibTransId="{D55754DC-662C-426C-BC26-F0596769019D}"/>
    <dgm:cxn modelId="{F41ED094-FF91-4346-82E2-361D66FDC2B1}" srcId="{10406854-9C96-461D-A6DB-17A5D4CB7C2E}" destId="{77961600-AB83-4E31-B5B9-133242332D1A}" srcOrd="2" destOrd="0" parTransId="{5FD1835C-5E0A-452E-93D5-58F39FB7C0D0}" sibTransId="{CB956F9C-A725-4267-AAA5-C07E20292FAC}"/>
    <dgm:cxn modelId="{3D00ABA7-3EC4-4D8C-8D45-89A85C4CBE88}" srcId="{10406854-9C96-461D-A6DB-17A5D4CB7C2E}" destId="{9E7CFB19-4510-4830-9E81-202135A8E8A3}" srcOrd="1" destOrd="0" parTransId="{3725406F-E357-40E7-B8A9-3128FB355A36}" sibTransId="{6A759897-3FFF-4141-9692-08AC39E64426}"/>
    <dgm:cxn modelId="{E86D59BA-220E-4A46-BC3E-2657FF1D315D}" srcId="{77961600-AB83-4E31-B5B9-133242332D1A}" destId="{C36A6A4B-ECFE-4478-9B80-513B9800A2DB}" srcOrd="0" destOrd="0" parTransId="{E3B2C70C-C718-4709-B39E-77F4CA5C0510}" sibTransId="{408754C0-0A39-4BCB-8822-2B5CAD90B17D}"/>
    <dgm:cxn modelId="{62533AD4-9DD7-47E0-ACAA-F43CA9642B36}" type="presOf" srcId="{C36A6A4B-ECFE-4478-9B80-513B9800A2DB}" destId="{02472264-8F0F-4B83-971E-4BE0C36915F2}" srcOrd="0" destOrd="0" presId="urn:microsoft.com/office/officeart/2016/7/layout/ChevronBlockProcess"/>
    <dgm:cxn modelId="{3829FFE5-CBD7-4A43-AF72-F154C3780E35}" type="presOf" srcId="{54043643-F9D1-4647-B25A-0FC70F6CE3DC}" destId="{01253C47-02EF-4735-82ED-9EDFD74B8CA0}" srcOrd="0" destOrd="0" presId="urn:microsoft.com/office/officeart/2016/7/layout/ChevronBlockProcess"/>
    <dgm:cxn modelId="{13DEA1DE-5880-4CE6-B48A-4B21679FCD7E}" type="presParOf" srcId="{03A80197-320B-4B1A-826D-F7D7101663A3}" destId="{3A2B6A25-F45B-461C-89D9-6EE59CA4EF27}" srcOrd="0" destOrd="0" presId="urn:microsoft.com/office/officeart/2016/7/layout/ChevronBlockProcess"/>
    <dgm:cxn modelId="{5D60C701-171A-441A-B77C-C5DF21F9B4D6}" type="presParOf" srcId="{3A2B6A25-F45B-461C-89D9-6EE59CA4EF27}" destId="{E242F327-19FD-4915-823E-EBE8C838C975}" srcOrd="0" destOrd="0" presId="urn:microsoft.com/office/officeart/2016/7/layout/ChevronBlockProcess"/>
    <dgm:cxn modelId="{1ECBF20A-01DB-4452-969D-7B5CCBF6B9DB}" type="presParOf" srcId="{3A2B6A25-F45B-461C-89D9-6EE59CA4EF27}" destId="{01253C47-02EF-4735-82ED-9EDFD74B8CA0}" srcOrd="1" destOrd="0" presId="urn:microsoft.com/office/officeart/2016/7/layout/ChevronBlockProcess"/>
    <dgm:cxn modelId="{B5B52D50-5006-4181-915B-90C046F38B5E}" type="presParOf" srcId="{03A80197-320B-4B1A-826D-F7D7101663A3}" destId="{47D00E9E-D77F-4596-85FD-1EA57A64FD99}" srcOrd="1" destOrd="0" presId="urn:microsoft.com/office/officeart/2016/7/layout/ChevronBlockProcess"/>
    <dgm:cxn modelId="{697E331C-7083-4E30-9F52-6F73B06970C7}" type="presParOf" srcId="{03A80197-320B-4B1A-826D-F7D7101663A3}" destId="{2AD27A92-C5F6-452C-B0B0-8FDA814D2CD2}" srcOrd="2" destOrd="0" presId="urn:microsoft.com/office/officeart/2016/7/layout/ChevronBlockProcess"/>
    <dgm:cxn modelId="{74233CFE-DCF9-4837-B967-AEB2A8FE9724}" type="presParOf" srcId="{2AD27A92-C5F6-452C-B0B0-8FDA814D2CD2}" destId="{147C7960-E75B-44BA-8FDD-E33B93676EA6}" srcOrd="0" destOrd="0" presId="urn:microsoft.com/office/officeart/2016/7/layout/ChevronBlockProcess"/>
    <dgm:cxn modelId="{9EBA9433-69D4-4B0B-9EC3-B74841A7764A}" type="presParOf" srcId="{2AD27A92-C5F6-452C-B0B0-8FDA814D2CD2}" destId="{091AD72D-BA4B-4646-A0D6-198ECC4E0413}" srcOrd="1" destOrd="0" presId="urn:microsoft.com/office/officeart/2016/7/layout/ChevronBlockProcess"/>
    <dgm:cxn modelId="{9705F08B-1E4E-456E-88FF-A288CB97492B}" type="presParOf" srcId="{03A80197-320B-4B1A-826D-F7D7101663A3}" destId="{18FCC62E-1D7D-4D66-BB4E-D31CBD08D96F}" srcOrd="3" destOrd="0" presId="urn:microsoft.com/office/officeart/2016/7/layout/ChevronBlockProcess"/>
    <dgm:cxn modelId="{8C488B42-B55D-41AE-BC6E-66822E9F4338}" type="presParOf" srcId="{03A80197-320B-4B1A-826D-F7D7101663A3}" destId="{F6361828-5100-479D-9920-204F87EEA8A9}" srcOrd="4" destOrd="0" presId="urn:microsoft.com/office/officeart/2016/7/layout/ChevronBlockProcess"/>
    <dgm:cxn modelId="{B7E3A911-C4B5-459E-B94D-E0ACD456833B}" type="presParOf" srcId="{F6361828-5100-479D-9920-204F87EEA8A9}" destId="{1B946C88-05F1-4F98-9410-6B2BEC4AE78D}" srcOrd="0" destOrd="0" presId="urn:microsoft.com/office/officeart/2016/7/layout/ChevronBlockProcess"/>
    <dgm:cxn modelId="{03B19092-90B0-4611-BEA1-06489DCA2B63}" type="presParOf" srcId="{F6361828-5100-479D-9920-204F87EEA8A9}" destId="{02472264-8F0F-4B83-971E-4BE0C36915F2}" srcOrd="1" destOrd="0" presId="urn:microsoft.com/office/officeart/2016/7/layout/ChevronBlockProces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E3E24F-1497-4E7C-85C9-7FAFC981A8F0}">
      <dsp:nvSpPr>
        <dsp:cNvPr id="0" name=""/>
        <dsp:cNvSpPr/>
      </dsp:nvSpPr>
      <dsp:spPr>
        <a:xfrm>
          <a:off x="0" y="1827"/>
          <a:ext cx="6797675" cy="77879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D90A624-552E-4E61-A7CB-6A2D8B146D6D}">
      <dsp:nvSpPr>
        <dsp:cNvPr id="0" name=""/>
        <dsp:cNvSpPr/>
      </dsp:nvSpPr>
      <dsp:spPr>
        <a:xfrm>
          <a:off x="235585" y="177056"/>
          <a:ext cx="428336" cy="42833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DB00F4-F551-4207-8E6C-6A539609A3CD}">
      <dsp:nvSpPr>
        <dsp:cNvPr id="0" name=""/>
        <dsp:cNvSpPr/>
      </dsp:nvSpPr>
      <dsp:spPr>
        <a:xfrm>
          <a:off x="899507" y="1827"/>
          <a:ext cx="5898167" cy="7787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422" tIns="82422" rIns="82422" bIns="82422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How links work</a:t>
          </a:r>
          <a:endParaRPr lang="en-US" sz="1900" kern="1200"/>
        </a:p>
      </dsp:txBody>
      <dsp:txXfrm>
        <a:off x="899507" y="1827"/>
        <a:ext cx="5898167" cy="778794"/>
      </dsp:txXfrm>
    </dsp:sp>
    <dsp:sp modelId="{F7F3DF72-07AA-48CC-86E8-A492FAAA6B1A}">
      <dsp:nvSpPr>
        <dsp:cNvPr id="0" name=""/>
        <dsp:cNvSpPr/>
      </dsp:nvSpPr>
      <dsp:spPr>
        <a:xfrm>
          <a:off x="0" y="975320"/>
          <a:ext cx="6797675" cy="77879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83BAEE4-4D8E-4E80-AC8D-2BFD19D212A9}">
      <dsp:nvSpPr>
        <dsp:cNvPr id="0" name=""/>
        <dsp:cNvSpPr/>
      </dsp:nvSpPr>
      <dsp:spPr>
        <a:xfrm>
          <a:off x="235585" y="1150548"/>
          <a:ext cx="428336" cy="42833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C8D172-8DAF-43B0-9793-D4FC350E8D1F}">
      <dsp:nvSpPr>
        <dsp:cNvPr id="0" name=""/>
        <dsp:cNvSpPr/>
      </dsp:nvSpPr>
      <dsp:spPr>
        <a:xfrm>
          <a:off x="899507" y="975320"/>
          <a:ext cx="5898167" cy="7787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422" tIns="82422" rIns="82422" bIns="82422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Ease of accepting</a:t>
          </a:r>
          <a:endParaRPr lang="en-US" sz="1900" kern="1200" dirty="0"/>
        </a:p>
      </dsp:txBody>
      <dsp:txXfrm>
        <a:off x="899507" y="975320"/>
        <a:ext cx="5898167" cy="778794"/>
      </dsp:txXfrm>
    </dsp:sp>
    <dsp:sp modelId="{729CBC4D-34EE-4F20-87FF-A92A1942F464}">
      <dsp:nvSpPr>
        <dsp:cNvPr id="0" name=""/>
        <dsp:cNvSpPr/>
      </dsp:nvSpPr>
      <dsp:spPr>
        <a:xfrm>
          <a:off x="0" y="1948812"/>
          <a:ext cx="6797675" cy="77879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9CEC59-A7BA-489E-9E3E-1FDA6DC19ACE}">
      <dsp:nvSpPr>
        <dsp:cNvPr id="0" name=""/>
        <dsp:cNvSpPr/>
      </dsp:nvSpPr>
      <dsp:spPr>
        <a:xfrm>
          <a:off x="235585" y="2124041"/>
          <a:ext cx="428336" cy="42833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1AB8E18-AD7A-447C-8EA5-6FF101CF6A88}">
      <dsp:nvSpPr>
        <dsp:cNvPr id="0" name=""/>
        <dsp:cNvSpPr/>
      </dsp:nvSpPr>
      <dsp:spPr>
        <a:xfrm>
          <a:off x="899507" y="1948812"/>
          <a:ext cx="5898167" cy="7787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422" tIns="82422" rIns="82422" bIns="82422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Navigating the Impact Food Group app</a:t>
          </a:r>
          <a:endParaRPr lang="en-US" sz="1900" kern="1200" dirty="0"/>
        </a:p>
      </dsp:txBody>
      <dsp:txXfrm>
        <a:off x="899507" y="1948812"/>
        <a:ext cx="5898167" cy="778794"/>
      </dsp:txXfrm>
    </dsp:sp>
    <dsp:sp modelId="{968849D3-4029-41D8-97A6-9A6F31A2370B}">
      <dsp:nvSpPr>
        <dsp:cNvPr id="0" name=""/>
        <dsp:cNvSpPr/>
      </dsp:nvSpPr>
      <dsp:spPr>
        <a:xfrm>
          <a:off x="0" y="2922305"/>
          <a:ext cx="6797675" cy="77879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13FD1A2-4D4B-4125-BE05-32DAD7405FD2}">
      <dsp:nvSpPr>
        <dsp:cNvPr id="0" name=""/>
        <dsp:cNvSpPr/>
      </dsp:nvSpPr>
      <dsp:spPr>
        <a:xfrm>
          <a:off x="235585" y="3097533"/>
          <a:ext cx="428336" cy="42833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191F7C-FC3F-4A29-BF75-BC126D0715BF}">
      <dsp:nvSpPr>
        <dsp:cNvPr id="0" name=""/>
        <dsp:cNvSpPr/>
      </dsp:nvSpPr>
      <dsp:spPr>
        <a:xfrm>
          <a:off x="899507" y="2922305"/>
          <a:ext cx="5898167" cy="7787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422" tIns="82422" rIns="82422" bIns="82422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Adding a balance</a:t>
          </a:r>
          <a:endParaRPr lang="en-US" sz="1900" kern="1200" dirty="0"/>
        </a:p>
      </dsp:txBody>
      <dsp:txXfrm>
        <a:off x="899507" y="2922305"/>
        <a:ext cx="5898167" cy="778794"/>
      </dsp:txXfrm>
    </dsp:sp>
    <dsp:sp modelId="{D4C43424-8370-4204-BE45-3813206287EF}">
      <dsp:nvSpPr>
        <dsp:cNvPr id="0" name=""/>
        <dsp:cNvSpPr/>
      </dsp:nvSpPr>
      <dsp:spPr>
        <a:xfrm>
          <a:off x="0" y="3895797"/>
          <a:ext cx="6797675" cy="77879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0BE12EF-1DE7-4923-9D0F-2B96290513A1}">
      <dsp:nvSpPr>
        <dsp:cNvPr id="0" name=""/>
        <dsp:cNvSpPr/>
      </dsp:nvSpPr>
      <dsp:spPr>
        <a:xfrm>
          <a:off x="235585" y="4071026"/>
          <a:ext cx="428336" cy="428336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DE720A4-2345-463C-8AFC-3A5C866A6B9F}">
      <dsp:nvSpPr>
        <dsp:cNvPr id="0" name=""/>
        <dsp:cNvSpPr/>
      </dsp:nvSpPr>
      <dsp:spPr>
        <a:xfrm>
          <a:off x="899507" y="3895797"/>
          <a:ext cx="5898167" cy="7787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422" tIns="82422" rIns="82422" bIns="82422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Placing orders</a:t>
          </a:r>
          <a:endParaRPr lang="en-US" sz="1900" kern="1200" dirty="0"/>
        </a:p>
      </dsp:txBody>
      <dsp:txXfrm>
        <a:off x="899507" y="3895797"/>
        <a:ext cx="5898167" cy="778794"/>
      </dsp:txXfrm>
    </dsp:sp>
    <dsp:sp modelId="{F704B5E6-F340-4B3F-811A-33098C42C926}">
      <dsp:nvSpPr>
        <dsp:cNvPr id="0" name=""/>
        <dsp:cNvSpPr/>
      </dsp:nvSpPr>
      <dsp:spPr>
        <a:xfrm>
          <a:off x="0" y="4869290"/>
          <a:ext cx="6797675" cy="77879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C82B870-B214-423E-A1C7-BD10339AA2AB}">
      <dsp:nvSpPr>
        <dsp:cNvPr id="0" name=""/>
        <dsp:cNvSpPr/>
      </dsp:nvSpPr>
      <dsp:spPr>
        <a:xfrm>
          <a:off x="235585" y="5044518"/>
          <a:ext cx="428336" cy="428336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6BB644-6001-4DC0-BE33-0AC8988ED822}">
      <dsp:nvSpPr>
        <dsp:cNvPr id="0" name=""/>
        <dsp:cNvSpPr/>
      </dsp:nvSpPr>
      <dsp:spPr>
        <a:xfrm>
          <a:off x="899507" y="4869290"/>
          <a:ext cx="5898167" cy="7787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422" tIns="82422" rIns="82422" bIns="82422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Ordering with allergies</a:t>
          </a:r>
          <a:endParaRPr lang="en-US" sz="1900" kern="1200" dirty="0"/>
        </a:p>
      </dsp:txBody>
      <dsp:txXfrm>
        <a:off x="899507" y="4869290"/>
        <a:ext cx="5898167" cy="77879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480AD9-4AE4-48D3-9F27-A15BB923EAE3}">
      <dsp:nvSpPr>
        <dsp:cNvPr id="0" name=""/>
        <dsp:cNvSpPr/>
      </dsp:nvSpPr>
      <dsp:spPr>
        <a:xfrm>
          <a:off x="426910" y="614"/>
          <a:ext cx="2895481" cy="173728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You will receive a link from Kanpla via email. 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One child = One Link</a:t>
          </a:r>
          <a:endParaRPr lang="en-US" sz="1600" kern="1200" dirty="0"/>
        </a:p>
      </dsp:txBody>
      <dsp:txXfrm>
        <a:off x="426910" y="614"/>
        <a:ext cx="2895481" cy="1737288"/>
      </dsp:txXfrm>
    </dsp:sp>
    <dsp:sp modelId="{FFD95F01-353A-4499-B9B2-59FC926A9A22}">
      <dsp:nvSpPr>
        <dsp:cNvPr id="0" name=""/>
        <dsp:cNvSpPr/>
      </dsp:nvSpPr>
      <dsp:spPr>
        <a:xfrm>
          <a:off x="3611940" y="614"/>
          <a:ext cx="2895481" cy="1737288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Siblings can be linked together when the parent uses the same email address on each link</a:t>
          </a:r>
          <a:endParaRPr lang="en-US" sz="1600" kern="1200"/>
        </a:p>
      </dsp:txBody>
      <dsp:txXfrm>
        <a:off x="3611940" y="614"/>
        <a:ext cx="2895481" cy="1737288"/>
      </dsp:txXfrm>
    </dsp:sp>
    <dsp:sp modelId="{02733604-4CB5-4648-B524-EBD55D9AF299}">
      <dsp:nvSpPr>
        <dsp:cNvPr id="0" name=""/>
        <dsp:cNvSpPr/>
      </dsp:nvSpPr>
      <dsp:spPr>
        <a:xfrm>
          <a:off x="6796969" y="614"/>
          <a:ext cx="2895481" cy="1737288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Links are generated from information provided by the school MIS (Management Information System) data </a:t>
          </a:r>
          <a:endParaRPr lang="en-US" sz="1600" kern="1200" dirty="0"/>
        </a:p>
      </dsp:txBody>
      <dsp:txXfrm>
        <a:off x="6796969" y="614"/>
        <a:ext cx="2895481" cy="1737288"/>
      </dsp:txXfrm>
    </dsp:sp>
    <dsp:sp modelId="{2DA4FD50-E760-484D-9911-C94144850CCD}">
      <dsp:nvSpPr>
        <dsp:cNvPr id="0" name=""/>
        <dsp:cNvSpPr/>
      </dsp:nvSpPr>
      <dsp:spPr>
        <a:xfrm>
          <a:off x="426910" y="2027451"/>
          <a:ext cx="2895481" cy="1737288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Currently, only one link per parent</a:t>
          </a:r>
          <a:endParaRPr lang="en-US" sz="1600" kern="1200"/>
        </a:p>
      </dsp:txBody>
      <dsp:txXfrm>
        <a:off x="426910" y="2027451"/>
        <a:ext cx="2895481" cy="1737288"/>
      </dsp:txXfrm>
    </dsp:sp>
    <dsp:sp modelId="{13D6E216-B7BA-4C00-B65F-6E84391439D8}">
      <dsp:nvSpPr>
        <dsp:cNvPr id="0" name=""/>
        <dsp:cNvSpPr/>
      </dsp:nvSpPr>
      <dsp:spPr>
        <a:xfrm>
          <a:off x="3611940" y="2027451"/>
          <a:ext cx="2895481" cy="1737288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Once the link is accepted it cannot be used again</a:t>
          </a:r>
          <a:endParaRPr lang="en-US" sz="1600" kern="1200"/>
        </a:p>
      </dsp:txBody>
      <dsp:txXfrm>
        <a:off x="3611940" y="2027451"/>
        <a:ext cx="2895481" cy="1737288"/>
      </dsp:txXfrm>
    </dsp:sp>
    <dsp:sp modelId="{05EA2334-7E0E-4B30-B9F1-18E1B2505362}">
      <dsp:nvSpPr>
        <dsp:cNvPr id="0" name=""/>
        <dsp:cNvSpPr/>
      </dsp:nvSpPr>
      <dsp:spPr>
        <a:xfrm>
          <a:off x="6796969" y="2027451"/>
          <a:ext cx="2895481" cy="173728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600" kern="1200" dirty="0"/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Links will automatically be sent to the email address you have given the school office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600" kern="1200" dirty="0"/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 dirty="0"/>
        </a:p>
      </dsp:txBody>
      <dsp:txXfrm>
        <a:off x="6796969" y="2027451"/>
        <a:ext cx="2895481" cy="173728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42F327-19FD-4915-823E-EBE8C838C975}">
      <dsp:nvSpPr>
        <dsp:cNvPr id="0" name=""/>
        <dsp:cNvSpPr/>
      </dsp:nvSpPr>
      <dsp:spPr>
        <a:xfrm>
          <a:off x="2159" y="730533"/>
          <a:ext cx="2011132" cy="603339"/>
        </a:xfrm>
        <a:prstGeom prst="chevron">
          <a:avLst>
            <a:gd name="adj" fmla="val 3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4496" tIns="74496" rIns="74496" bIns="74496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Accept</a:t>
          </a:r>
        </a:p>
      </dsp:txBody>
      <dsp:txXfrm>
        <a:off x="183161" y="730533"/>
        <a:ext cx="1649128" cy="603339"/>
      </dsp:txXfrm>
    </dsp:sp>
    <dsp:sp modelId="{01253C47-02EF-4735-82ED-9EDFD74B8CA0}">
      <dsp:nvSpPr>
        <dsp:cNvPr id="0" name=""/>
        <dsp:cNvSpPr/>
      </dsp:nvSpPr>
      <dsp:spPr>
        <a:xfrm>
          <a:off x="2159" y="1333873"/>
          <a:ext cx="1830130" cy="1588260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621" tIns="144621" rIns="144621" bIns="289242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Accept the link </a:t>
          </a:r>
        </a:p>
      </dsp:txBody>
      <dsp:txXfrm>
        <a:off x="2159" y="1333873"/>
        <a:ext cx="1830130" cy="1588260"/>
      </dsp:txXfrm>
    </dsp:sp>
    <dsp:sp modelId="{147C7960-E75B-44BA-8FDD-E33B93676EA6}">
      <dsp:nvSpPr>
        <dsp:cNvPr id="0" name=""/>
        <dsp:cNvSpPr/>
      </dsp:nvSpPr>
      <dsp:spPr>
        <a:xfrm>
          <a:off x="1983402" y="730533"/>
          <a:ext cx="2011132" cy="603339"/>
        </a:xfrm>
        <a:prstGeom prst="chevron">
          <a:avLst>
            <a:gd name="adj" fmla="val 3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4496" tIns="74496" rIns="74496" bIns="74496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Create</a:t>
          </a:r>
        </a:p>
      </dsp:txBody>
      <dsp:txXfrm>
        <a:off x="2164404" y="730533"/>
        <a:ext cx="1649128" cy="603339"/>
      </dsp:txXfrm>
    </dsp:sp>
    <dsp:sp modelId="{091AD72D-BA4B-4646-A0D6-198ECC4E0413}">
      <dsp:nvSpPr>
        <dsp:cNvPr id="0" name=""/>
        <dsp:cNvSpPr/>
      </dsp:nvSpPr>
      <dsp:spPr>
        <a:xfrm>
          <a:off x="1983402" y="1333873"/>
          <a:ext cx="1830130" cy="1588260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621" tIns="144621" rIns="144621" bIns="289242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Create your account</a:t>
          </a:r>
        </a:p>
      </dsp:txBody>
      <dsp:txXfrm>
        <a:off x="1983402" y="1333873"/>
        <a:ext cx="1830130" cy="1588260"/>
      </dsp:txXfrm>
    </dsp:sp>
    <dsp:sp modelId="{1B946C88-05F1-4F98-9410-6B2BEC4AE78D}">
      <dsp:nvSpPr>
        <dsp:cNvPr id="0" name=""/>
        <dsp:cNvSpPr/>
      </dsp:nvSpPr>
      <dsp:spPr>
        <a:xfrm>
          <a:off x="3964645" y="730533"/>
          <a:ext cx="2011132" cy="603339"/>
        </a:xfrm>
        <a:prstGeom prst="chevron">
          <a:avLst>
            <a:gd name="adj" fmla="val 3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4496" tIns="74496" rIns="74496" bIns="74496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Download</a:t>
          </a:r>
        </a:p>
      </dsp:txBody>
      <dsp:txXfrm>
        <a:off x="4145647" y="730533"/>
        <a:ext cx="1649128" cy="603339"/>
      </dsp:txXfrm>
    </dsp:sp>
    <dsp:sp modelId="{02472264-8F0F-4B83-971E-4BE0C36915F2}">
      <dsp:nvSpPr>
        <dsp:cNvPr id="0" name=""/>
        <dsp:cNvSpPr/>
      </dsp:nvSpPr>
      <dsp:spPr>
        <a:xfrm>
          <a:off x="3964645" y="1333873"/>
          <a:ext cx="1830130" cy="1588260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621" tIns="144621" rIns="144621" bIns="289242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Download the App</a:t>
          </a:r>
        </a:p>
      </dsp:txBody>
      <dsp:txXfrm>
        <a:off x="3964645" y="1333873"/>
        <a:ext cx="1830130" cy="15882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6/7/layout/ChevronBlockProcess">
  <dgm:title val="Chevron Block Process"/>
  <dgm:desc val="Use to show a progression; a timeline; sequential steps in a task, process, or workflow; or to emphasize movement or direction. Level 1 text appears inside an arrow shape while Level 2 text appears below the arrow shapes."/>
  <dgm:catLst>
    <dgm:cat type="process" pri="5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 fact="0.6"/>
      <dgm:constr type="h" for="des" forName="composite" op="equ"/>
      <dgm:constr type="w" for="ch" forName="composite" refType="w"/>
      <dgm:constr type="w" for="des" forName="parTx"/>
      <dgm:constr type="h" for="des" forName="parTx" op="equ"/>
      <dgm:constr type="w" for="des" forName="desTx"/>
      <dgm:constr type="primFontSz" for="des" forName="parTx" val="28"/>
      <dgm:constr type="primFontSz" for="des" forName="desTx" refType="primFontSz" refFor="des" refForName="parTx" op="lte" fact="0.75"/>
      <dgm:constr type="h" for="des" forName="desTx" op="equ"/>
      <dgm:constr type="w" for="ch" forName="space" refType="w" op="equ" fact="-0.005"/>
    </dgm:constrLst>
    <dgm:ruleLst>
      <dgm:rule type="w" for="ch" forName="composite" val="0" fact="NaN" max="NaN"/>
    </dgm:ruleLst>
    <dgm:forEach name="Name6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7">
          <dgm:if name="Name8" func="var" arg="dir" op="equ" val="norm">
            <dgm:constrLst>
              <dgm:constr type="l" for="ch" forName="parTx"/>
              <dgm:constr type="w" for="ch" forName="parTx" refType="w"/>
              <dgm:constr type="t" for="ch" forName="parTx"/>
              <dgm:constr type="l" for="ch" forName="desTx"/>
              <dgm:constr type="w" for="ch" forName="desTx" refType="w" refFor="ch" refForName="parTx" fact="0.91"/>
              <dgm:constr type="t" for="ch" forName="desTx" refType="h" refFor="ch" refForName="parTx"/>
            </dgm:constrLst>
          </dgm:if>
          <dgm:else name="Name9">
            <dgm:constrLst>
              <dgm:constr type="l" for="ch" forName="parTx"/>
              <dgm:constr type="w" for="ch" forName="parTx" refType="w"/>
              <dgm:constr type="t" for="ch" forName="parTx"/>
              <dgm:constr type="l" for="ch" forName="desTx" refType="w" fact="0.09"/>
              <dgm:constr type="w" for="ch" forName="desTx" refType="w" refFor="ch" refForName="parTx" fact="0.91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 styleLbl="alignNode1">
          <dgm:varLst>
            <dgm:chMax val="0"/>
            <dgm:chPref val="0"/>
          </dgm:varLst>
          <dgm:alg type="tx"/>
          <dgm:choose name="Name10">
            <dgm:if name="Name11" func="var" arg="dir" op="equ" val="norm">
              <dgm:shape xmlns:r="http://schemas.openxmlformats.org/officeDocument/2006/relationships" type="chevron" r:blip="">
                <dgm:adjLst>
                  <dgm:adj idx="1" val="0.3"/>
                </dgm:adjLst>
              </dgm:shape>
            </dgm:if>
            <dgm:else name="Name12">
              <dgm:shape xmlns:r="http://schemas.openxmlformats.org/officeDocument/2006/relationships" rot="180" type="chevron" r:blip="">
                <dgm:adjLst/>
              </dgm:shape>
            </dgm:else>
          </dgm:choose>
          <dgm:presOf axis="self" ptType="node"/>
          <dgm:choose name="Name13">
            <dgm:if name="Name14" func="var" arg="dir" op="equ" val="norm">
              <dgm:constrLst>
                <dgm:constr type="h" refType="w" op="lte" fact="0.3"/>
                <dgm:constr type="h"/>
                <dgm:constr type="tMarg" refType="w" fact="0.105"/>
                <dgm:constr type="bMarg" refType="w" fact="0.105"/>
                <dgm:constr type="lMarg" refType="w" fact="0.105"/>
                <dgm:constr type="rMarg" refType="w" fact="0.105"/>
              </dgm:constrLst>
            </dgm:if>
            <dgm:else name="Name15">
              <dgm:constrLst>
                <dgm:constr type="h" refType="w" op="lte" fact="0.3"/>
                <dgm:constr type="h"/>
                <dgm:constr type="tMarg" refType="w" fact="0.105"/>
                <dgm:constr type="bMarg" refType="w" fact="0.105"/>
                <dgm:constr type="lMarg" refType="w" fact="0.105"/>
                <dgm:constr type="rMarg" refType="w" fact="0.105"/>
              </dgm:constrLst>
            </dgm:else>
          </dgm:choose>
          <dgm:ruleLst>
            <dgm:rule type="h" val="INF" fact="NaN" max="NaN"/>
            <dgm:rule type="primFontSz" val="14" fact="NaN" max="NaN"/>
          </dgm:ruleLst>
        </dgm:layoutNode>
        <dgm:layoutNode name="desTx" styleLbl="alignAccFollowNode1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primFontSz" val="20"/>
            <dgm:constr type="tMarg" refType="w" fact="0.224"/>
            <dgm:constr type="bMarg" refType="w" fact="0.448"/>
            <dgm:constr type="lMarg" refType="w" fact="0.224"/>
            <dgm:constr type="rMarg" refType="w" fact="0.224"/>
          </dgm:constrLst>
          <dgm:ruleLst>
            <dgm:rule type="h" val="INF" fact="NaN" max="NaN"/>
            <dgm:rule type="primFontSz" val="11" fact="NaN" max="NaN"/>
          </dgm:ruleLst>
        </dgm:layoutNode>
      </dgm:layoutNode>
      <dgm:forEach name="Name19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378428-D580-42C1-BEC2-C2B6BC92BB6B}" type="datetimeFigureOut">
              <a:rPr lang="en-GB" smtClean="0"/>
              <a:t>28/05/2025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7E3698-F57C-4580-A2C9-567EEA038F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36955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7E3698-F57C-4580-A2C9-567EEA038F4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5256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40952-F99D-441C-8549-EC4A67C64A69}" type="datetimeFigureOut">
              <a:rPr lang="en-GB" smtClean="0"/>
              <a:t>28/05/2025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4C0A2-7606-4E19-AF7C-F2C1126E0A3A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404647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40952-F99D-441C-8549-EC4A67C64A69}" type="datetimeFigureOut">
              <a:rPr lang="en-GB" smtClean="0"/>
              <a:t>28/05/2025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4C0A2-7606-4E19-AF7C-F2C1126E0A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2202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40952-F99D-441C-8549-EC4A67C64A69}" type="datetimeFigureOut">
              <a:rPr lang="en-GB" smtClean="0"/>
              <a:t>28/05/2025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4C0A2-7606-4E19-AF7C-F2C1126E0A3A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47193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40952-F99D-441C-8549-EC4A67C64A69}" type="datetimeFigureOut">
              <a:rPr lang="en-GB" smtClean="0"/>
              <a:t>28/05/2025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4C0A2-7606-4E19-AF7C-F2C1126E0A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4083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40952-F99D-441C-8549-EC4A67C64A69}" type="datetimeFigureOut">
              <a:rPr lang="en-GB" smtClean="0"/>
              <a:t>28/05/2025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4C0A2-7606-4E19-AF7C-F2C1126E0A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84138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40952-F99D-441C-8549-EC4A67C64A69}" type="datetimeFigureOut">
              <a:rPr lang="en-GB" smtClean="0"/>
              <a:t>28/05/2025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4C0A2-7606-4E19-AF7C-F2C1126E0A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9883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40952-F99D-441C-8549-EC4A67C64A69}" type="datetimeFigureOut">
              <a:rPr lang="en-GB" smtClean="0"/>
              <a:t>28/05/2025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4C0A2-7606-4E19-AF7C-F2C1126E0A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99457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F8140952-F99D-441C-8549-EC4A67C64A69}" type="datetimeFigureOut">
              <a:rPr lang="en-GB" smtClean="0"/>
              <a:t>28/05/2025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E14C0A2-7606-4E19-AF7C-F2C1126E0A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2523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40952-F99D-441C-8549-EC4A67C64A69}" type="datetimeFigureOut">
              <a:rPr lang="en-GB" smtClean="0"/>
              <a:t>28/05/2025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4C0A2-7606-4E19-AF7C-F2C1126E0A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79326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40952-F99D-441C-8549-EC4A67C64A69}" type="datetimeFigureOut">
              <a:rPr lang="en-GB" smtClean="0"/>
              <a:t>28/05/2025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4C0A2-7606-4E19-AF7C-F2C1126E0A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15653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40952-F99D-441C-8549-EC4A67C64A69}" type="datetimeFigureOut">
              <a:rPr lang="en-GB" smtClean="0"/>
              <a:t>28/05/2025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4C0A2-7606-4E19-AF7C-F2C1126E0A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57257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F8140952-F99D-441C-8549-EC4A67C64A69}" type="datetimeFigureOut">
              <a:rPr lang="en-GB" smtClean="0"/>
              <a:t>28/05/2025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6E14C0A2-7606-4E19-AF7C-F2C1126E0A3A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76655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mailto:ParentTest@impact.com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5.png"/><Relationship Id="rId7" Type="http://schemas.openxmlformats.org/officeDocument/2006/relationships/diagramColors" Target="../diagrams/colors3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hyperlink" Target="mailto:primary@impactfood.co.uk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able with food on it&#10;&#10;Description automatically generated">
            <a:extLst>
              <a:ext uri="{FF2B5EF4-FFF2-40B4-BE49-F238E27FC236}">
                <a16:creationId xmlns:a16="http://schemas.microsoft.com/office/drawing/2014/main" id="{D0744D36-AD9B-31C8-1418-8E3C4F0D775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66" b="8586"/>
          <a:stretch/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object 8">
            <a:extLst>
              <a:ext uri="{FF2B5EF4-FFF2-40B4-BE49-F238E27FC236}">
                <a16:creationId xmlns:a16="http://schemas.microsoft.com/office/drawing/2014/main" id="{D0560632-A82D-6C5E-898F-9A3C33525CFA}"/>
              </a:ext>
            </a:extLst>
          </p:cNvPr>
          <p:cNvSpPr/>
          <p:nvPr/>
        </p:nvSpPr>
        <p:spPr>
          <a:xfrm>
            <a:off x="-1" y="0"/>
            <a:ext cx="4897833" cy="6858000"/>
          </a:xfrm>
          <a:custGeom>
            <a:avLst/>
            <a:gdLst/>
            <a:ahLst/>
            <a:cxnLst/>
            <a:rect l="l" t="t" r="r" b="b"/>
            <a:pathLst>
              <a:path w="10332085" h="7200265">
                <a:moveTo>
                  <a:pt x="10331996" y="0"/>
                </a:moveTo>
                <a:lnTo>
                  <a:pt x="0" y="0"/>
                </a:lnTo>
                <a:lnTo>
                  <a:pt x="0" y="7199998"/>
                </a:lnTo>
                <a:lnTo>
                  <a:pt x="10331996" y="7199998"/>
                </a:lnTo>
                <a:lnTo>
                  <a:pt x="10331996" y="0"/>
                </a:lnTo>
                <a:close/>
              </a:path>
            </a:pathLst>
          </a:custGeom>
          <a:solidFill>
            <a:srgbClr val="1E2852">
              <a:alpha val="81961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8291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32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Picture 5" descr="A black background with white text&#10;&#10;Description automatically generated">
            <a:extLst>
              <a:ext uri="{FF2B5EF4-FFF2-40B4-BE49-F238E27FC236}">
                <a16:creationId xmlns:a16="http://schemas.microsoft.com/office/drawing/2014/main" id="{66A0ED05-9A4D-5087-6303-878B158AA3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684" y="766728"/>
            <a:ext cx="3961912" cy="264623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B352ED0-DBFA-5BE2-D245-A842CCCDD2E7}"/>
              </a:ext>
            </a:extLst>
          </p:cNvPr>
          <p:cNvSpPr txBox="1"/>
          <p:nvPr/>
        </p:nvSpPr>
        <p:spPr>
          <a:xfrm>
            <a:off x="773797" y="3818988"/>
            <a:ext cx="4124035" cy="144655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algn="l" defTabSz="8291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eebo Black"/>
                <a:cs typeface="Heebo Black"/>
              </a:rPr>
              <a:t>Parent Ordering</a:t>
            </a:r>
          </a:p>
          <a:p>
            <a:pPr marL="0" marR="0" lvl="0" indent="0" algn="l" defTabSz="8291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eebo Black" pitchFamily="2" charset="-79"/>
              <a:ea typeface="+mn-ea"/>
              <a:cs typeface="Heebo Black" pitchFamily="2" charset="-79"/>
            </a:endParaRPr>
          </a:p>
          <a:p>
            <a:pPr marL="0" marR="0" lvl="0" indent="0" algn="l" defTabSz="8291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eebo Light" pitchFamily="2" charset="-79"/>
              <a:cs typeface="Heebo Light" pitchFamily="2" charset="-79"/>
            </a:endParaRPr>
          </a:p>
        </p:txBody>
      </p:sp>
      <p:pic>
        <p:nvPicPr>
          <p:cNvPr id="9" name="Picture 8" descr="A black background with white text&#10;&#10;Description automatically generated">
            <a:extLst>
              <a:ext uri="{FF2B5EF4-FFF2-40B4-BE49-F238E27FC236}">
                <a16:creationId xmlns:a16="http://schemas.microsoft.com/office/drawing/2014/main" id="{74E371EC-60E2-D5B0-4E88-31D0C6767E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8665" y="6079958"/>
            <a:ext cx="819615" cy="547435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FC3C033-67A8-F4ED-B04B-A2404A6A2DAA}"/>
              </a:ext>
            </a:extLst>
          </p:cNvPr>
          <p:cNvCxnSpPr>
            <a:cxnSpLocks/>
          </p:cNvCxnSpPr>
          <p:nvPr/>
        </p:nvCxnSpPr>
        <p:spPr>
          <a:xfrm>
            <a:off x="844703" y="3320715"/>
            <a:ext cx="306957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0128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7EE378F3-9642-471B-8215-AA32884221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63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6405F82-F7FB-4124-AE2B-3D69A007C1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" y="0"/>
            <a:ext cx="754787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689E10-AF3D-33B3-BC10-C01749DFC2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516835"/>
            <a:ext cx="5977937" cy="1666501"/>
          </a:xfrm>
        </p:spPr>
        <p:txBody>
          <a:bodyPr>
            <a:normAutofit/>
          </a:bodyPr>
          <a:lstStyle/>
          <a:p>
            <a:r>
              <a:rPr lang="en-GB" sz="4400" dirty="0">
                <a:solidFill>
                  <a:srgbClr val="FFFFFF"/>
                </a:solidFill>
                <a:latin typeface="Heebo Light" pitchFamily="2" charset="-79"/>
                <a:cs typeface="Heebo Light" pitchFamily="2" charset="-79"/>
              </a:rPr>
              <a:t>Impact Food App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FAD8F7-44A9-B508-7705-AD66CB6433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79" y="2236304"/>
            <a:ext cx="5977938" cy="3652667"/>
          </a:xfrm>
        </p:spPr>
        <p:txBody>
          <a:bodyPr>
            <a:normAutofit/>
          </a:bodyPr>
          <a:lstStyle/>
          <a:p>
            <a:endParaRPr lang="en-GB" sz="1800" dirty="0">
              <a:solidFill>
                <a:srgbClr val="FFFFFF"/>
              </a:solidFill>
              <a:latin typeface="Heebo Light" pitchFamily="2" charset="-79"/>
              <a:cs typeface="Heebo Light" pitchFamily="2" charset="-79"/>
            </a:endParaRPr>
          </a:p>
          <a:p>
            <a:r>
              <a:rPr lang="en-GB" dirty="0">
                <a:solidFill>
                  <a:srgbClr val="FFFFFF"/>
                </a:solidFill>
                <a:latin typeface="Heebo Light" pitchFamily="2" charset="-79"/>
                <a:cs typeface="Heebo Light" pitchFamily="2" charset="-79"/>
              </a:rPr>
              <a:t>The ordering platform is supported by a company called Kanpla, one of our technology partners.</a:t>
            </a:r>
          </a:p>
          <a:p>
            <a:r>
              <a:rPr lang="en-GB" dirty="0">
                <a:solidFill>
                  <a:srgbClr val="FFFFFF"/>
                </a:solidFill>
                <a:latin typeface="Heebo Light" pitchFamily="2" charset="-79"/>
                <a:cs typeface="Heebo Light" pitchFamily="2" charset="-79"/>
              </a:rPr>
              <a:t>It is user friendly, easy to use and has been designed to be as simple as ordering something from Amazon.</a:t>
            </a:r>
          </a:p>
          <a:p>
            <a:pPr marL="0" indent="0">
              <a:buNone/>
            </a:pPr>
            <a:endParaRPr lang="en-GB" sz="1800" dirty="0">
              <a:solidFill>
                <a:srgbClr val="FFFFFF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AAAE29FD-C3A6-46E4-BF94-132A4C4EE2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47894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D7DF04F-205C-D6A0-1096-319602095F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51982" y="1977455"/>
            <a:ext cx="3294253" cy="2881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7210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FB5993E2-C02B-4335-ABA5-D8EC465551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63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0B801A2-5622-4BE8-9AD2-C337A2CD00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8CCC70B-E726-0068-7A3A-383C304553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370" y="516835"/>
            <a:ext cx="3084844" cy="5772840"/>
          </a:xfrm>
        </p:spPr>
        <p:txBody>
          <a:bodyPr anchor="ctr">
            <a:normAutofit/>
          </a:bodyPr>
          <a:lstStyle/>
          <a:p>
            <a:r>
              <a:rPr lang="en-GB" sz="3600" dirty="0">
                <a:solidFill>
                  <a:srgbClr val="FFFFFF"/>
                </a:solidFill>
              </a:rPr>
              <a:t>Impact Food Group</a:t>
            </a:r>
            <a:br>
              <a:rPr lang="en-GB" sz="3600" dirty="0">
                <a:solidFill>
                  <a:srgbClr val="FFFFFF"/>
                </a:solidFill>
              </a:rPr>
            </a:br>
            <a:br>
              <a:rPr lang="en-GB" sz="3600" dirty="0">
                <a:solidFill>
                  <a:srgbClr val="FFFFFF"/>
                </a:solidFill>
              </a:rPr>
            </a:br>
            <a:r>
              <a:rPr lang="en-GB" sz="3600" dirty="0">
                <a:solidFill>
                  <a:srgbClr val="FFFFFF"/>
                </a:solidFill>
              </a:rPr>
              <a:t>How does it work?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7AF614F-5BC3-4086-99F5-B87C5847A0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aphicFrame>
        <p:nvGraphicFramePr>
          <p:cNvPr id="20" name="Content Placeholder 2">
            <a:extLst>
              <a:ext uri="{FF2B5EF4-FFF2-40B4-BE49-F238E27FC236}">
                <a16:creationId xmlns:a16="http://schemas.microsoft.com/office/drawing/2014/main" id="{53CA1F28-7B17-6F02-8ADF-F63153D2560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31063922"/>
              </p:ext>
            </p:extLst>
          </p:nvPr>
        </p:nvGraphicFramePr>
        <p:xfrm>
          <a:off x="4741863" y="639763"/>
          <a:ext cx="6797675" cy="5649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235984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63E00694-E403-4987-8634-15F6D8E4C3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33431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en-US" dirty="0"/>
              <a:t>/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A26DEF-249F-4C27-176F-2FEA180CDA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4844374"/>
            <a:ext cx="10058400" cy="1188995"/>
          </a:xfrm>
        </p:spPr>
        <p:txBody>
          <a:bodyPr anchor="ctr">
            <a:normAutofit/>
          </a:bodyPr>
          <a:lstStyle/>
          <a:p>
            <a:pPr algn="ctr"/>
            <a:r>
              <a:rPr lang="en-GB"/>
              <a:t>How links work</a:t>
            </a:r>
          </a:p>
        </p:txBody>
      </p:sp>
      <p:graphicFrame>
        <p:nvGraphicFramePr>
          <p:cNvPr id="20" name="Content Placeholder 2">
            <a:extLst>
              <a:ext uri="{FF2B5EF4-FFF2-40B4-BE49-F238E27FC236}">
                <a16:creationId xmlns:a16="http://schemas.microsoft.com/office/drawing/2014/main" id="{9A6FC159-B05C-DFF2-26AA-7AB2F712961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8839223"/>
              </p:ext>
            </p:extLst>
          </p:nvPr>
        </p:nvGraphicFramePr>
        <p:xfrm>
          <a:off x="1036319" y="680936"/>
          <a:ext cx="10119362" cy="37653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724510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990D0034-F768-41E7-85D4-F38C4DE857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63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4F7E42D-8B5A-4FC8-81CD-9E60171F7F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157258F-BAD2-9C87-F5AF-5D4445A598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370" y="516835"/>
            <a:ext cx="3084844" cy="2103875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600" kern="1200" spc="-50" baseline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Accepting the Link sent to you: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D37735-26B8-9C01-957B-CDEEE2347A1A}"/>
              </a:ext>
            </a:extLst>
          </p:cNvPr>
          <p:cNvSpPr txBox="1"/>
          <p:nvPr/>
        </p:nvSpPr>
        <p:spPr>
          <a:xfrm>
            <a:off x="492371" y="2653800"/>
            <a:ext cx="3084844" cy="3335519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defTabSz="91440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  <a:buFont typeface="Calibri" panose="020F0502020204030204" pitchFamily="34" charset="0"/>
            </a:pPr>
            <a:endParaRPr lang="en-US" sz="1500" dirty="0">
              <a:solidFill>
                <a:srgbClr val="FFFFFF"/>
              </a:solidFill>
            </a:endParaRPr>
          </a:p>
          <a:p>
            <a:pPr defTabSz="91440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  <a:buFont typeface="Calibri" panose="020F0502020204030204" pitchFamily="34" charset="0"/>
            </a:pPr>
            <a:r>
              <a:rPr lang="en-US" sz="2000" dirty="0">
                <a:solidFill>
                  <a:srgbClr val="FFFFFF"/>
                </a:solidFill>
              </a:rPr>
              <a:t>Each child’s link will need to be manually accepted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  <a:buFont typeface="Calibri" panose="020F0502020204030204" pitchFamily="34" charset="0"/>
            </a:pPr>
            <a:endParaRPr lang="en-US" sz="2000" dirty="0">
              <a:solidFill>
                <a:srgbClr val="FFFFFF"/>
              </a:solidFill>
            </a:endParaRPr>
          </a:p>
          <a:p>
            <a:pPr defTabSz="91440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  <a:buFont typeface="Calibri" panose="020F0502020204030204" pitchFamily="34" charset="0"/>
            </a:pPr>
            <a:r>
              <a:rPr lang="en-US" sz="2000" dirty="0">
                <a:solidFill>
                  <a:srgbClr val="FFFFFF"/>
                </a:solidFill>
              </a:rPr>
              <a:t>Check the Student name, Class, Year Group and School. 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  <a:buFont typeface="Calibri" panose="020F0502020204030204" pitchFamily="34" charset="0"/>
            </a:pPr>
            <a:r>
              <a:rPr lang="en-US" sz="2000" dirty="0">
                <a:solidFill>
                  <a:srgbClr val="FFFFFF"/>
                </a:solidFill>
              </a:rPr>
              <a:t>If correct, press Yes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C04651D-B9F4-4935-A02D-364153FBDF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1133641-107E-39F4-159C-C578C54895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10328" r="-1" b="-1"/>
          <a:stretch/>
        </p:blipFill>
        <p:spPr>
          <a:xfrm>
            <a:off x="4742017" y="640080"/>
            <a:ext cx="6798082" cy="5577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3106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42">
            <a:extLst>
              <a:ext uri="{FF2B5EF4-FFF2-40B4-BE49-F238E27FC236}">
                <a16:creationId xmlns:a16="http://schemas.microsoft.com/office/drawing/2014/main" id="{90F35747-2822-4D06-BE10-CD33AC6B09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045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CC2C4466-5B1B-4361-B9D9-39ED9A8A34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" y="0"/>
            <a:ext cx="754787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75A028F-83F9-DFC4-435D-6F79FDB0E5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516835"/>
            <a:ext cx="5977937" cy="1666501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rgbClr val="FFFFFF"/>
                </a:solidFill>
              </a:rPr>
              <a:t>Creating your Username and Password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824E27-E694-EFCD-B1F3-4EF7676228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79" y="2236304"/>
            <a:ext cx="5977938" cy="365266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1800" dirty="0">
              <a:solidFill>
                <a:srgbClr val="FFFFFF"/>
              </a:solidFill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0" indent="0">
              <a:buNone/>
            </a:pPr>
            <a:r>
              <a:rPr lang="en-GB" sz="1800" dirty="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ParentTest@impact.com</a:t>
            </a:r>
            <a:r>
              <a:rPr lang="en-GB" sz="1800" dirty="0">
                <a:solidFill>
                  <a:srgbClr val="FFFFFF"/>
                </a:solidFill>
              </a:rPr>
              <a:t> (Your email address)</a:t>
            </a:r>
          </a:p>
          <a:p>
            <a:pPr marL="0" indent="0">
              <a:buNone/>
            </a:pPr>
            <a:endParaRPr lang="en-GB" sz="1800" dirty="0">
              <a:solidFill>
                <a:srgbClr val="FFFFFF"/>
              </a:solidFill>
            </a:endParaRPr>
          </a:p>
          <a:p>
            <a:pPr marL="0" indent="0">
              <a:buNone/>
            </a:pPr>
            <a:r>
              <a:rPr lang="en-GB" sz="1800" dirty="0">
                <a:solidFill>
                  <a:srgbClr val="FFFFFF"/>
                </a:solidFill>
              </a:rPr>
              <a:t>Password: </a:t>
            </a:r>
            <a:r>
              <a:rPr lang="en-GB" sz="1800" dirty="0" err="1">
                <a:solidFill>
                  <a:srgbClr val="FFFFFF"/>
                </a:solidFill>
              </a:rPr>
              <a:t>Somethingyouchoose</a:t>
            </a:r>
            <a:endParaRPr lang="en-GB" sz="1800" dirty="0">
              <a:solidFill>
                <a:srgbClr val="FFFFFF"/>
              </a:solidFill>
            </a:endParaRPr>
          </a:p>
          <a:p>
            <a:pPr marL="0" indent="0">
              <a:buNone/>
            </a:pPr>
            <a:endParaRPr lang="en-GB" sz="1800" dirty="0">
              <a:solidFill>
                <a:srgbClr val="FFFFFF"/>
              </a:solidFill>
            </a:endParaRPr>
          </a:p>
          <a:p>
            <a:pPr marL="0" indent="0">
              <a:buNone/>
            </a:pPr>
            <a:r>
              <a:rPr lang="en-GB" sz="1800" dirty="0">
                <a:solidFill>
                  <a:srgbClr val="FFFFFF"/>
                </a:solidFill>
              </a:rPr>
              <a:t>(make it something you will remember but that you have not used somewhere else) 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FD745DAE-5A8A-44FA-937C-CD65CF7AE6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47894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5" name="Picture 4" descr="A screenshot of a computer&#10;&#10;AI-generated content may be incorrect.">
            <a:extLst>
              <a:ext uri="{FF2B5EF4-FFF2-40B4-BE49-F238E27FC236}">
                <a16:creationId xmlns:a16="http://schemas.microsoft.com/office/drawing/2014/main" id="{5FAF5132-275D-7300-B824-BB47EB6E5B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84579" y="909206"/>
            <a:ext cx="3609294" cy="1741484"/>
          </a:xfrm>
          <a:prstGeom prst="rect">
            <a:avLst/>
          </a:prstGeom>
        </p:spPr>
      </p:pic>
      <p:sp>
        <p:nvSpPr>
          <p:cNvPr id="46" name="Rectangle 45">
            <a:extLst>
              <a:ext uri="{FF2B5EF4-FFF2-40B4-BE49-F238E27FC236}">
                <a16:creationId xmlns:a16="http://schemas.microsoft.com/office/drawing/2014/main" id="{67696AA1-B1DD-4C75-9AC1-69EE9F65FF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47894" y="3396996"/>
            <a:ext cx="464256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screenshot of a login page&#10;&#10;AI-generated content may be incorrect.">
            <a:extLst>
              <a:ext uri="{FF2B5EF4-FFF2-40B4-BE49-F238E27FC236}">
                <a16:creationId xmlns:a16="http://schemas.microsoft.com/office/drawing/2014/main" id="{46DC8A26-B132-5966-B850-C290603C70D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84579" y="3941123"/>
            <a:ext cx="3609294" cy="2273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6534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7" name="Rectangle 96">
            <a:extLst>
              <a:ext uri="{FF2B5EF4-FFF2-40B4-BE49-F238E27FC236}">
                <a16:creationId xmlns:a16="http://schemas.microsoft.com/office/drawing/2014/main" id="{90F35747-2822-4D06-BE10-CD33AC6B09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045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CC2C4466-5B1B-4361-B9D9-39ED9A8A34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" y="0"/>
            <a:ext cx="754787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B7756F-2889-C374-CE28-EE8CED1D46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516835"/>
            <a:ext cx="5977937" cy="166650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4000" dirty="0">
                <a:solidFill>
                  <a:srgbClr val="FFFFFF"/>
                </a:solidFill>
              </a:rPr>
              <a:t>The App</a:t>
            </a:r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FD745DAE-5A8A-44FA-937C-CD65CF7AE6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47894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91B3989-0A66-329D-23F6-49D958FDFE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r="1273" b="2"/>
          <a:stretch/>
        </p:blipFill>
        <p:spPr>
          <a:xfrm>
            <a:off x="8143352" y="484631"/>
            <a:ext cx="3491748" cy="2590634"/>
          </a:xfrm>
          <a:prstGeom prst="rect">
            <a:avLst/>
          </a:prstGeom>
        </p:spPr>
      </p:pic>
      <p:sp>
        <p:nvSpPr>
          <p:cNvPr id="100" name="Rectangle 99">
            <a:extLst>
              <a:ext uri="{FF2B5EF4-FFF2-40B4-BE49-F238E27FC236}">
                <a16:creationId xmlns:a16="http://schemas.microsoft.com/office/drawing/2014/main" id="{67696AA1-B1DD-4C75-9AC1-69EE9F65FF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47894" y="3396996"/>
            <a:ext cx="464256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E934D15-EDDA-B34A-337B-BF5AC794836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8084" r="2" b="7120"/>
          <a:stretch/>
        </p:blipFill>
        <p:spPr>
          <a:xfrm>
            <a:off x="8142758" y="3782735"/>
            <a:ext cx="3492935" cy="2590632"/>
          </a:xfrm>
          <a:prstGeom prst="rect">
            <a:avLst/>
          </a:prstGeom>
        </p:spPr>
      </p:pic>
      <p:graphicFrame>
        <p:nvGraphicFramePr>
          <p:cNvPr id="101" name="TextBox 7">
            <a:extLst>
              <a:ext uri="{FF2B5EF4-FFF2-40B4-BE49-F238E27FC236}">
                <a16:creationId xmlns:a16="http://schemas.microsoft.com/office/drawing/2014/main" id="{E71C7EA6-6806-0A54-BC65-03466E8A4B0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19152841"/>
              </p:ext>
            </p:extLst>
          </p:nvPr>
        </p:nvGraphicFramePr>
        <p:xfrm>
          <a:off x="1097279" y="2236304"/>
          <a:ext cx="5977938" cy="3652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7956291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0DA9EB-6519-A750-FD82-7B7EB746C8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2226" y="256970"/>
            <a:ext cx="10515600" cy="1325563"/>
          </a:xfrm>
        </p:spPr>
        <p:txBody>
          <a:bodyPr>
            <a:normAutofit/>
          </a:bodyPr>
          <a:lstStyle/>
          <a:p>
            <a:r>
              <a:rPr lang="en-GB" sz="4000" dirty="0"/>
              <a:t>Does your child have an allergy?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72F3E31-AD52-6D6A-848B-687132E71A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01040" y="1844934"/>
            <a:ext cx="4077929" cy="4160870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FE6ED25-6D99-71FD-98EA-0984E57D34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91920" y="5015066"/>
            <a:ext cx="4734586" cy="99073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57C910B-C6E3-8BBF-AF33-B3D3F263191E}"/>
              </a:ext>
            </a:extLst>
          </p:cNvPr>
          <p:cNvSpPr txBox="1"/>
          <p:nvPr/>
        </p:nvSpPr>
        <p:spPr>
          <a:xfrm>
            <a:off x="5663381" y="2153265"/>
            <a:ext cx="459166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Allergens must be declared before moving on to the meal ordering page</a:t>
            </a:r>
          </a:p>
          <a:p>
            <a:endParaRPr lang="en-GB" dirty="0"/>
          </a:p>
          <a:p>
            <a:r>
              <a:rPr lang="en-GB" dirty="0"/>
              <a:t>If the student does not have allergies, press ‘Confirm no allergens’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If allergen is not listed, please type in the below box</a:t>
            </a: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6C3BC733-40A5-1AEF-44DC-F7B0A1A604A2}"/>
              </a:ext>
            </a:extLst>
          </p:cNvPr>
          <p:cNvCxnSpPr/>
          <p:nvPr/>
        </p:nvCxnSpPr>
        <p:spPr>
          <a:xfrm>
            <a:off x="4352925" y="5448300"/>
            <a:ext cx="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00338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4CC594A-A820-450F-B363-C19201FCFE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63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9FAB3DA-E9ED-4574-ABCC-378BC0FF1B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C1D73D-84F0-8916-5884-E62F8125D8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370" y="516835"/>
            <a:ext cx="3084844" cy="2103875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600">
                <a:solidFill>
                  <a:srgbClr val="FFFFFF"/>
                </a:solidFill>
              </a:rPr>
              <a:t>Filtering for Preferences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1C9130-8A4C-B8C7-67EE-7A20029A0BF3}"/>
              </a:ext>
            </a:extLst>
          </p:cNvPr>
          <p:cNvSpPr txBox="1"/>
          <p:nvPr/>
        </p:nvSpPr>
        <p:spPr>
          <a:xfrm>
            <a:off x="492371" y="2653800"/>
            <a:ext cx="3084844" cy="3335519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defTabSz="91440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  <a:buFont typeface="Calibri" panose="020F0502020204030204" pitchFamily="34" charset="0"/>
            </a:pPr>
            <a:r>
              <a:rPr lang="en-US" sz="1500">
                <a:solidFill>
                  <a:srgbClr val="FFFFFF"/>
                </a:solidFill>
              </a:rPr>
              <a:t>It is possible to filter meals to only show Vegan, Vegetarian or Halal (if offered), select the preference and continue.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  <a:buFont typeface="Calibri" panose="020F0502020204030204" pitchFamily="34" charset="0"/>
            </a:pPr>
            <a:endParaRPr lang="en-US" sz="1500">
              <a:solidFill>
                <a:srgbClr val="FFFFFF"/>
              </a:solidFill>
            </a:endParaRPr>
          </a:p>
          <a:p>
            <a:pPr defTabSz="91440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  <a:buFont typeface="Calibri" panose="020F0502020204030204" pitchFamily="34" charset="0"/>
            </a:pPr>
            <a:r>
              <a:rPr lang="en-US" sz="1500">
                <a:solidFill>
                  <a:srgbClr val="FFFFFF"/>
                </a:solidFill>
              </a:rPr>
              <a:t>Can be skipped or confirmed as no preference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3B8D6B0-55D6-48DC-86D8-FD95D5F118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2BAA1D0-DF00-1035-4AB2-9EB9680E9D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42017" y="1194130"/>
            <a:ext cx="6798082" cy="4469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95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B3679-70C4-293A-C5C8-45D6BB1E21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3486" y="0"/>
            <a:ext cx="10058400" cy="1450757"/>
          </a:xfrm>
        </p:spPr>
        <p:txBody>
          <a:bodyPr/>
          <a:lstStyle/>
          <a:p>
            <a:r>
              <a:rPr lang="en-GB" dirty="0"/>
              <a:t>Welcome to the Homepage  </a:t>
            </a:r>
            <a:r>
              <a:rPr lang="en-GB" sz="1600" dirty="0"/>
              <a:t>(Webpage)</a:t>
            </a:r>
            <a:endParaRPr lang="en-GB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096F902-2015-DEBA-EB23-BA5A58195C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35911" y="1836430"/>
            <a:ext cx="5508650" cy="4295692"/>
          </a:xfrm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A54EF0DD-141B-1648-0598-29D252402D3F}"/>
              </a:ext>
            </a:extLst>
          </p:cNvPr>
          <p:cNvCxnSpPr>
            <a:cxnSpLocks/>
          </p:cNvCxnSpPr>
          <p:nvPr/>
        </p:nvCxnSpPr>
        <p:spPr>
          <a:xfrm flipH="1" flipV="1">
            <a:off x="8395092" y="2002583"/>
            <a:ext cx="1200360" cy="2391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CDF42A45-6DC7-1411-D5EB-B9BA9B19AD03}"/>
              </a:ext>
            </a:extLst>
          </p:cNvPr>
          <p:cNvCxnSpPr>
            <a:cxnSpLocks/>
          </p:cNvCxnSpPr>
          <p:nvPr/>
        </p:nvCxnSpPr>
        <p:spPr>
          <a:xfrm flipH="1" flipV="1">
            <a:off x="7813850" y="2118980"/>
            <a:ext cx="1781602" cy="10078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2DCCC23B-BB2F-5574-3259-7A4637FD1B41}"/>
              </a:ext>
            </a:extLst>
          </p:cNvPr>
          <p:cNvCxnSpPr>
            <a:cxnSpLocks/>
          </p:cNvCxnSpPr>
          <p:nvPr/>
        </p:nvCxnSpPr>
        <p:spPr>
          <a:xfrm flipH="1">
            <a:off x="6174658" y="3409337"/>
            <a:ext cx="3420794" cy="1106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DF91DF29-39F3-3D26-6DB4-5C7D52484862}"/>
              </a:ext>
            </a:extLst>
          </p:cNvPr>
          <p:cNvSpPr txBox="1"/>
          <p:nvPr/>
        </p:nvSpPr>
        <p:spPr>
          <a:xfrm>
            <a:off x="9704280" y="2312415"/>
            <a:ext cx="17993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Account Details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9E6F703-9883-0849-815E-A8EC56A29A47}"/>
              </a:ext>
            </a:extLst>
          </p:cNvPr>
          <p:cNvSpPr/>
          <p:nvPr/>
        </p:nvSpPr>
        <p:spPr>
          <a:xfrm>
            <a:off x="9597115" y="2221231"/>
            <a:ext cx="1897626" cy="535858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AB3C0A6-772F-60E7-A541-C63128E5D549}"/>
              </a:ext>
            </a:extLst>
          </p:cNvPr>
          <p:cNvSpPr txBox="1"/>
          <p:nvPr/>
        </p:nvSpPr>
        <p:spPr>
          <a:xfrm>
            <a:off x="9891251" y="3126787"/>
            <a:ext cx="20378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Order meals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B0B3FEE-22B4-512A-BE3E-50072089EBA8}"/>
              </a:ext>
            </a:extLst>
          </p:cNvPr>
          <p:cNvSpPr/>
          <p:nvPr/>
        </p:nvSpPr>
        <p:spPr>
          <a:xfrm>
            <a:off x="9595452" y="2975737"/>
            <a:ext cx="1920134" cy="551826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42450C0-7533-920A-7AC7-3D9A8E597196}"/>
              </a:ext>
            </a:extLst>
          </p:cNvPr>
          <p:cNvSpPr/>
          <p:nvPr/>
        </p:nvSpPr>
        <p:spPr>
          <a:xfrm>
            <a:off x="8160151" y="1832658"/>
            <a:ext cx="279721" cy="260430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40EDA21-ED51-5694-D5FE-2306239FAEB3}"/>
              </a:ext>
            </a:extLst>
          </p:cNvPr>
          <p:cNvSpPr/>
          <p:nvPr/>
        </p:nvSpPr>
        <p:spPr>
          <a:xfrm>
            <a:off x="7282405" y="1842304"/>
            <a:ext cx="655898" cy="250784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D38610F-2C4D-FA00-5E36-6BBAD8C65A39}"/>
              </a:ext>
            </a:extLst>
          </p:cNvPr>
          <p:cNvSpPr/>
          <p:nvPr/>
        </p:nvSpPr>
        <p:spPr>
          <a:xfrm>
            <a:off x="5324354" y="3404886"/>
            <a:ext cx="800582" cy="212202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87533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7272EC-70C3-791C-1185-8F85E497D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Welcome to the Homepage  </a:t>
            </a:r>
            <a:r>
              <a:rPr lang="en-GB" sz="1600" dirty="0"/>
              <a:t>(Mobile app)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68F6EA-EE3E-34F5-B5F0-204E7B61D40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5968" r="985"/>
          <a:stretch/>
        </p:blipFill>
        <p:spPr>
          <a:xfrm>
            <a:off x="2901675" y="1849760"/>
            <a:ext cx="2098300" cy="4290646"/>
          </a:xfrm>
          <a:prstGeom prst="rect">
            <a:avLst/>
          </a:prstGeom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B58241D6-96F4-2BF9-65CA-4A2EC1574977}"/>
              </a:ext>
            </a:extLst>
          </p:cNvPr>
          <p:cNvCxnSpPr/>
          <p:nvPr/>
        </p:nvCxnSpPr>
        <p:spPr>
          <a:xfrm flipH="1" flipV="1">
            <a:off x="4414684" y="3195484"/>
            <a:ext cx="2890684" cy="2335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A8C61E7C-6E0A-B587-D9A5-D1D9B9E098A2}"/>
              </a:ext>
            </a:extLst>
          </p:cNvPr>
          <p:cNvCxnSpPr/>
          <p:nvPr/>
        </p:nvCxnSpPr>
        <p:spPr>
          <a:xfrm flipH="1">
            <a:off x="4778477" y="3805084"/>
            <a:ext cx="2556388" cy="197628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A5E98B16-5A28-B547-1F42-6E41FFA38E21}"/>
              </a:ext>
            </a:extLst>
          </p:cNvPr>
          <p:cNvCxnSpPr/>
          <p:nvPr/>
        </p:nvCxnSpPr>
        <p:spPr>
          <a:xfrm flipH="1">
            <a:off x="5093110" y="1995948"/>
            <a:ext cx="183863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85F74C4C-0DA4-A305-7F93-50631DFB0B30}"/>
              </a:ext>
            </a:extLst>
          </p:cNvPr>
          <p:cNvSpPr txBox="1"/>
          <p:nvPr/>
        </p:nvSpPr>
        <p:spPr>
          <a:xfrm>
            <a:off x="7038907" y="1984877"/>
            <a:ext cx="17993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Account Details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00E5EB7-6C25-C28A-4B8C-BCE6DB20569E}"/>
              </a:ext>
            </a:extLst>
          </p:cNvPr>
          <p:cNvSpPr/>
          <p:nvPr/>
        </p:nvSpPr>
        <p:spPr>
          <a:xfrm>
            <a:off x="6931742" y="1893693"/>
            <a:ext cx="1897626" cy="535858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2070C9C-B167-8E17-EE6C-773DACAA6AE7}"/>
              </a:ext>
            </a:extLst>
          </p:cNvPr>
          <p:cNvSpPr txBox="1"/>
          <p:nvPr/>
        </p:nvSpPr>
        <p:spPr>
          <a:xfrm>
            <a:off x="7602395" y="3416471"/>
            <a:ext cx="20378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Order meals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6A2FD51-E65B-8B92-4256-695DC65E1FF8}"/>
              </a:ext>
            </a:extLst>
          </p:cNvPr>
          <p:cNvSpPr/>
          <p:nvPr/>
        </p:nvSpPr>
        <p:spPr>
          <a:xfrm>
            <a:off x="7334865" y="3341129"/>
            <a:ext cx="1920134" cy="551826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A8C884C-B679-59D6-874B-F041056251DB}"/>
              </a:ext>
            </a:extLst>
          </p:cNvPr>
          <p:cNvSpPr/>
          <p:nvPr/>
        </p:nvSpPr>
        <p:spPr>
          <a:xfrm>
            <a:off x="4639518" y="1794075"/>
            <a:ext cx="424405" cy="366531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1C7B1E0-4A10-FD37-9147-FDA36208D2F2}"/>
              </a:ext>
            </a:extLst>
          </p:cNvPr>
          <p:cNvSpPr/>
          <p:nvPr/>
        </p:nvSpPr>
        <p:spPr>
          <a:xfrm>
            <a:off x="3482051" y="3009417"/>
            <a:ext cx="829518" cy="270075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54F917C-720B-45A0-4D52-ACAB214951B1}"/>
              </a:ext>
            </a:extLst>
          </p:cNvPr>
          <p:cNvSpPr/>
          <p:nvPr/>
        </p:nvSpPr>
        <p:spPr>
          <a:xfrm>
            <a:off x="4205468" y="5652304"/>
            <a:ext cx="569088" cy="299012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04610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435677-B99B-1192-A165-9C7C733059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4"/>
            <a:ext cx="9905017" cy="1365216"/>
          </a:xfrm>
        </p:spPr>
        <p:txBody>
          <a:bodyPr/>
          <a:lstStyle/>
          <a:p>
            <a:r>
              <a:rPr lang="en-GB" dirty="0"/>
              <a:t>Adding Balance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0DFFCD0-8A77-C431-FCA6-C0A20F885F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74000" y="1798550"/>
            <a:ext cx="2358904" cy="4337339"/>
          </a:xfr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D1119A4-0491-016B-256C-534E18E99C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7575" y="2287606"/>
            <a:ext cx="3407666" cy="3700798"/>
          </a:xfrm>
          <a:prstGeom prst="rect">
            <a:avLst/>
          </a:prstGeom>
        </p:spPr>
      </p:pic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ADD8B087-D297-8645-9D33-717722C6A6C3}"/>
              </a:ext>
            </a:extLst>
          </p:cNvPr>
          <p:cNvCxnSpPr>
            <a:cxnSpLocks/>
          </p:cNvCxnSpPr>
          <p:nvPr/>
        </p:nvCxnSpPr>
        <p:spPr>
          <a:xfrm flipH="1">
            <a:off x="3795252" y="4729316"/>
            <a:ext cx="1445342" cy="3736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1B427FFC-C8B9-C807-0234-4EE04A5E8C9F}"/>
              </a:ext>
            </a:extLst>
          </p:cNvPr>
          <p:cNvSpPr txBox="1"/>
          <p:nvPr/>
        </p:nvSpPr>
        <p:spPr>
          <a:xfrm>
            <a:off x="8888361" y="2429845"/>
            <a:ext cx="295951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 balance, if applicable, must be on the account before selecting a meal</a:t>
            </a:r>
          </a:p>
          <a:p>
            <a:endParaRPr lang="en-GB" dirty="0"/>
          </a:p>
          <a:p>
            <a:r>
              <a:rPr lang="en-GB" dirty="0"/>
              <a:t>If multiple paid siblings, the balance will be split between them. Account will only show one total balance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39207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EFF238-2755-27C0-F7B9-9D26D1402B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Notification Preferences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09AE65B-85B1-2E00-B0D5-C621522E49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58762" y="2360056"/>
            <a:ext cx="4229690" cy="2372056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504F190-D0CB-CA74-E6F5-7533D47635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4332" y="2024128"/>
            <a:ext cx="4146016" cy="270798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9D860A9-33AA-C2A5-9F13-67A5783D603C}"/>
              </a:ext>
            </a:extLst>
          </p:cNvPr>
          <p:cNvSpPr txBox="1"/>
          <p:nvPr/>
        </p:nvSpPr>
        <p:spPr>
          <a:xfrm>
            <a:off x="1063820" y="5071298"/>
            <a:ext cx="32918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Parents will be notified of any meal cancellations or changes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09E584-DBEC-B9D8-206C-E38B3F9E94F3}"/>
              </a:ext>
            </a:extLst>
          </p:cNvPr>
          <p:cNvSpPr txBox="1"/>
          <p:nvPr/>
        </p:nvSpPr>
        <p:spPr>
          <a:xfrm>
            <a:off x="6263149" y="4886632"/>
            <a:ext cx="49751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Parents can view all placed orders under the ‘Orders’ section</a:t>
            </a:r>
          </a:p>
          <a:p>
            <a:endParaRPr lang="en-GB" dirty="0"/>
          </a:p>
          <a:p>
            <a:r>
              <a:rPr lang="en-GB" dirty="0"/>
              <a:t>Transaction history will provide all account history </a:t>
            </a:r>
          </a:p>
        </p:txBody>
      </p:sp>
    </p:spTree>
    <p:extLst>
      <p:ext uri="{BB962C8B-B14F-4D97-AF65-F5344CB8AC3E}">
        <p14:creationId xmlns:p14="http://schemas.microsoft.com/office/powerpoint/2010/main" val="39286241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0D0C11-13A4-B467-C9E9-F2F028B5C2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Ordering a meal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5781419-6A26-1FA0-5E37-CCC5937A0E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97280" y="1876002"/>
            <a:ext cx="9849465" cy="4182879"/>
          </a:xfrm>
        </p:spPr>
      </p:pic>
    </p:spTree>
    <p:extLst>
      <p:ext uri="{BB962C8B-B14F-4D97-AF65-F5344CB8AC3E}">
        <p14:creationId xmlns:p14="http://schemas.microsoft.com/office/powerpoint/2010/main" val="22045050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18AA289-F722-9522-DFA7-B80381701C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04316" y="1855347"/>
            <a:ext cx="9586704" cy="4209055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291581B-1EBB-523C-4007-EE3BCACFD2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Ordering a meal  </a:t>
            </a:r>
            <a:r>
              <a:rPr lang="en-GB" sz="1400" dirty="0"/>
              <a:t>(</a:t>
            </a:r>
            <a:r>
              <a:rPr lang="en-GB" sz="1600" dirty="0"/>
              <a:t>Webpage</a:t>
            </a:r>
            <a:r>
              <a:rPr lang="en-GB" sz="1400" dirty="0"/>
              <a:t>)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FC3F539-D672-192E-16D9-9B615378EE54}"/>
              </a:ext>
            </a:extLst>
          </p:cNvPr>
          <p:cNvSpPr txBox="1"/>
          <p:nvPr/>
        </p:nvSpPr>
        <p:spPr>
          <a:xfrm>
            <a:off x="7128386" y="4864073"/>
            <a:ext cx="44540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Parents will have the option to select from a variety of meals offered daily</a:t>
            </a:r>
          </a:p>
          <a:p>
            <a:endParaRPr lang="en-GB" dirty="0"/>
          </a:p>
          <a:p>
            <a:r>
              <a:rPr lang="en-GB" dirty="0"/>
              <a:t>Menus alternate based on a three-week cycle</a:t>
            </a:r>
          </a:p>
        </p:txBody>
      </p:sp>
    </p:spTree>
    <p:extLst>
      <p:ext uri="{BB962C8B-B14F-4D97-AF65-F5344CB8AC3E}">
        <p14:creationId xmlns:p14="http://schemas.microsoft.com/office/powerpoint/2010/main" val="5523341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CDF8BA-21D3-FEC5-F6BA-EA321D9101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Ordering a meal  </a:t>
            </a:r>
            <a:r>
              <a:rPr lang="en-GB" sz="1400" dirty="0"/>
              <a:t>(</a:t>
            </a:r>
            <a:r>
              <a:rPr lang="en-GB" sz="1600" dirty="0"/>
              <a:t>Mobile</a:t>
            </a:r>
            <a:r>
              <a:rPr lang="en-GB" sz="1400" dirty="0"/>
              <a:t> </a:t>
            </a:r>
            <a:r>
              <a:rPr lang="en-GB" sz="1600" dirty="0"/>
              <a:t>App</a:t>
            </a:r>
            <a:r>
              <a:rPr lang="en-GB" sz="1400" dirty="0"/>
              <a:t>)</a:t>
            </a:r>
            <a:endParaRPr lang="en-GB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42DFA19-FF59-E75B-016C-AB43CF20C0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7192" r="2416"/>
          <a:stretch/>
        </p:blipFill>
        <p:spPr>
          <a:xfrm>
            <a:off x="1491541" y="1917288"/>
            <a:ext cx="2539685" cy="435843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08D5FE4-8EC4-85DD-1662-D7F65F0E832D}"/>
              </a:ext>
            </a:extLst>
          </p:cNvPr>
          <p:cNvSpPr txBox="1"/>
          <p:nvPr/>
        </p:nvSpPr>
        <p:spPr>
          <a:xfrm>
            <a:off x="5201264" y="2182762"/>
            <a:ext cx="4729316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Weeks can be changed by pressing the left and right arrows. Dates will be visible at the top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F6245464-6B1C-D381-105D-C9AE0BC4D70F}"/>
              </a:ext>
            </a:extLst>
          </p:cNvPr>
          <p:cNvCxnSpPr>
            <a:cxnSpLocks/>
            <a:stCxn id="9" idx="1"/>
          </p:cNvCxnSpPr>
          <p:nvPr/>
        </p:nvCxnSpPr>
        <p:spPr>
          <a:xfrm flipH="1" flipV="1">
            <a:off x="3628103" y="3018503"/>
            <a:ext cx="2467897" cy="68396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475BBF8E-DF03-5E65-A00A-EDF6560DDE63}"/>
              </a:ext>
            </a:extLst>
          </p:cNvPr>
          <p:cNvSpPr txBox="1"/>
          <p:nvPr/>
        </p:nvSpPr>
        <p:spPr>
          <a:xfrm>
            <a:off x="6263149" y="3487179"/>
            <a:ext cx="41295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Weekly meal ordering deadline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0570466-0E5A-F93B-17CF-47B730082D5F}"/>
              </a:ext>
            </a:extLst>
          </p:cNvPr>
          <p:cNvSpPr/>
          <p:nvPr/>
        </p:nvSpPr>
        <p:spPr>
          <a:xfrm>
            <a:off x="6096000" y="3450211"/>
            <a:ext cx="3342968" cy="504511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B62EEF34-5175-9167-2A8D-241ACB9B2ECD}"/>
              </a:ext>
            </a:extLst>
          </p:cNvPr>
          <p:cNvCxnSpPr>
            <a:stCxn id="5" idx="1"/>
          </p:cNvCxnSpPr>
          <p:nvPr/>
        </p:nvCxnSpPr>
        <p:spPr>
          <a:xfrm flipH="1">
            <a:off x="4031226" y="2505928"/>
            <a:ext cx="1170038" cy="5045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2B565B47-5FE6-DEF3-EA23-35ED52417529}"/>
              </a:ext>
            </a:extLst>
          </p:cNvPr>
          <p:cNvSpPr txBox="1"/>
          <p:nvPr/>
        </p:nvSpPr>
        <p:spPr>
          <a:xfrm>
            <a:off x="5997678" y="4797474"/>
            <a:ext cx="3451123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Daily orders can be selected by pressing the ‘Order’ buttons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57F3D6E3-7D80-629B-11D5-EBEB16E6A51A}"/>
              </a:ext>
            </a:extLst>
          </p:cNvPr>
          <p:cNvCxnSpPr>
            <a:stCxn id="12" idx="1"/>
          </p:cNvCxnSpPr>
          <p:nvPr/>
        </p:nvCxnSpPr>
        <p:spPr>
          <a:xfrm flipH="1" flipV="1">
            <a:off x="4031226" y="4984955"/>
            <a:ext cx="1966452" cy="1356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9224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255C50-54B1-2786-9FC6-1AA33D822D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Selecting Desserts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5266AD9-95F5-F504-6704-F84DE018DB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80451" y="1905257"/>
            <a:ext cx="2981812" cy="4121917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A080168-E57F-E7B1-93DF-7526E5636D30}"/>
              </a:ext>
            </a:extLst>
          </p:cNvPr>
          <p:cNvSpPr txBox="1"/>
          <p:nvPr/>
        </p:nvSpPr>
        <p:spPr>
          <a:xfrm>
            <a:off x="5614218" y="2812026"/>
            <a:ext cx="541757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After selecting a main meal, a dessert option box will appear asking the user to select one of two dessert options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Fruit is always available at the meal collection counter</a:t>
            </a:r>
          </a:p>
        </p:txBody>
      </p:sp>
    </p:spTree>
    <p:extLst>
      <p:ext uri="{BB962C8B-B14F-4D97-AF65-F5344CB8AC3E}">
        <p14:creationId xmlns:p14="http://schemas.microsoft.com/office/powerpoint/2010/main" val="30032834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E7F061-01FA-F6AB-F74D-C87E4F6FB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Recurring Orders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00EAA49-37A1-0341-40D2-4091A9654B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94726" y="1966096"/>
            <a:ext cx="3121206" cy="3987611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578C0CC-B0E6-94AB-6ED3-2C361D9B9D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76068" y="1784022"/>
            <a:ext cx="2477298" cy="436713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0376C73-6517-2133-D9F3-8717C37B75B0}"/>
              </a:ext>
            </a:extLst>
          </p:cNvPr>
          <p:cNvSpPr txBox="1"/>
          <p:nvPr/>
        </p:nvSpPr>
        <p:spPr>
          <a:xfrm>
            <a:off x="4535397" y="2684206"/>
            <a:ext cx="312120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For convenience, there is an option to select recurring orders weekly.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Please keep in mind the menu options change weekly based on a three-week cycle</a:t>
            </a:r>
          </a:p>
        </p:txBody>
      </p:sp>
    </p:spTree>
    <p:extLst>
      <p:ext uri="{BB962C8B-B14F-4D97-AF65-F5344CB8AC3E}">
        <p14:creationId xmlns:p14="http://schemas.microsoft.com/office/powerpoint/2010/main" val="12921055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178022-DE37-FDD1-48C6-C31DC06CEA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Ordering With Allergies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7B1E15D-D126-DAA8-8554-5B61E97310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7345" y="2042906"/>
            <a:ext cx="2410610" cy="3223114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3480AA1-B9C8-1EFD-C469-ADEFA7E82A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5575" y="2049601"/>
            <a:ext cx="5920611" cy="307104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53A40A4-66CA-E7C7-7AC6-B654784FA9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51247" y="2486677"/>
            <a:ext cx="2330849" cy="263396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D89DE14-0CB6-115D-C63A-6F0419737AF4}"/>
              </a:ext>
            </a:extLst>
          </p:cNvPr>
          <p:cNvSpPr txBox="1"/>
          <p:nvPr/>
        </p:nvSpPr>
        <p:spPr>
          <a:xfrm>
            <a:off x="507345" y="5486400"/>
            <a:ext cx="25209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Milk allergy declared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9C1B279-F1A9-927D-36D7-CBF9D712124E}"/>
              </a:ext>
            </a:extLst>
          </p:cNvPr>
          <p:cNvSpPr txBox="1"/>
          <p:nvPr/>
        </p:nvSpPr>
        <p:spPr>
          <a:xfrm>
            <a:off x="3795251" y="5254492"/>
            <a:ext cx="5053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Documents are required to ensure appropriate meals are provided. Reviewed by the Safety Team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27EBCC5B-BF22-D848-BF3B-5AFB0C55AD5C}"/>
              </a:ext>
            </a:extLst>
          </p:cNvPr>
          <p:cNvCxnSpPr>
            <a:cxnSpLocks/>
          </p:cNvCxnSpPr>
          <p:nvPr/>
        </p:nvCxnSpPr>
        <p:spPr>
          <a:xfrm flipV="1">
            <a:off x="288906" y="3669856"/>
            <a:ext cx="285136" cy="54077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9B6F0888-1518-D766-4484-62D1DA10F5CD}"/>
              </a:ext>
            </a:extLst>
          </p:cNvPr>
          <p:cNvCxnSpPr/>
          <p:nvPr/>
        </p:nvCxnSpPr>
        <p:spPr>
          <a:xfrm flipH="1">
            <a:off x="8820007" y="2209834"/>
            <a:ext cx="658761" cy="33429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5DC52D61-687A-DA88-FE74-3AC2DE388C65}"/>
              </a:ext>
            </a:extLst>
          </p:cNvPr>
          <p:cNvSpPr/>
          <p:nvPr/>
        </p:nvSpPr>
        <p:spPr>
          <a:xfrm>
            <a:off x="615862" y="3423781"/>
            <a:ext cx="480163" cy="229643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63B047C-2083-6B8C-89A9-A4280B3356FA}"/>
              </a:ext>
            </a:extLst>
          </p:cNvPr>
          <p:cNvSpPr/>
          <p:nvPr/>
        </p:nvSpPr>
        <p:spPr>
          <a:xfrm>
            <a:off x="7755698" y="2484329"/>
            <a:ext cx="1043835" cy="365342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92418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E10531-57D9-03CB-81E1-C7EF0B34A5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9293" y="198113"/>
            <a:ext cx="10058400" cy="1450757"/>
          </a:xfrm>
        </p:spPr>
        <p:txBody>
          <a:bodyPr>
            <a:normAutofit/>
          </a:bodyPr>
          <a:lstStyle/>
          <a:p>
            <a:r>
              <a:rPr lang="en-GB" sz="4400"/>
              <a:t>Placing an Allergen Appropriate Order </a:t>
            </a:r>
            <a:endParaRPr lang="en-GB" sz="4400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F9A3274-4EA8-F651-ACEB-9694C15116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79293" y="1806935"/>
            <a:ext cx="9167672" cy="4366747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8B9FCBF-47CE-9A0D-1280-2C90F23DC6ED}"/>
              </a:ext>
            </a:extLst>
          </p:cNvPr>
          <p:cNvSpPr txBox="1"/>
          <p:nvPr/>
        </p:nvSpPr>
        <p:spPr>
          <a:xfrm>
            <a:off x="7511844" y="4973353"/>
            <a:ext cx="41295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As a ‘Milk’ allergy was declared, all menu options containing ‘Milk’ are not available to this student. Alternative Allergen Aware meals are available to select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8272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3" name="Rectangle 112">
            <a:extLst>
              <a:ext uri="{FF2B5EF4-FFF2-40B4-BE49-F238E27FC236}">
                <a16:creationId xmlns:a16="http://schemas.microsoft.com/office/drawing/2014/main" id="{F207E69B-0F6F-4D15-A988-616519F68B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63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24113C24-A97F-448E-BE2B-73E74A61D8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" y="0"/>
            <a:ext cx="754787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E34A0B7-8987-51D7-BF98-0BFE67387B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9264" y="516835"/>
            <a:ext cx="6105953" cy="662741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rgbClr val="FFFFFF"/>
                </a:solidFill>
              </a:rPr>
              <a:t>Need some help?</a:t>
            </a:r>
          </a:p>
        </p:txBody>
      </p:sp>
      <p:sp>
        <p:nvSpPr>
          <p:cNvPr id="115" name="Content Placeholder 2">
            <a:extLst>
              <a:ext uri="{FF2B5EF4-FFF2-40B4-BE49-F238E27FC236}">
                <a16:creationId xmlns:a16="http://schemas.microsoft.com/office/drawing/2014/main" id="{199AA6AE-83D5-B7B0-EAAA-34FDCA1FE4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9264" y="1554480"/>
            <a:ext cx="6105953" cy="4334491"/>
          </a:xfrm>
        </p:spPr>
        <p:txBody>
          <a:bodyPr vert="horz" lIns="0" tIns="45720" rIns="0" bIns="45720" rtlCol="0" anchor="t">
            <a:normAutofit/>
          </a:bodyPr>
          <a:lstStyle/>
          <a:p>
            <a:r>
              <a:rPr lang="en-GB" sz="1800" dirty="0">
                <a:solidFill>
                  <a:srgbClr val="FFFFFF"/>
                </a:solidFill>
              </a:rPr>
              <a:t>Contact IFG</a:t>
            </a:r>
          </a:p>
          <a:p>
            <a:r>
              <a:rPr lang="en-GB" sz="1800" dirty="0">
                <a:solidFill>
                  <a:srgbClr val="FFFFFF"/>
                </a:solidFill>
              </a:rPr>
              <a:t>Primary Support Team</a:t>
            </a:r>
          </a:p>
          <a:p>
            <a:r>
              <a:rPr lang="en-GB" sz="1800" dirty="0">
                <a:solidFill>
                  <a:schemeClr val="tx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primary@impactfood.co.uk</a:t>
            </a:r>
            <a:endParaRPr lang="en-GB" sz="1800" dirty="0">
              <a:solidFill>
                <a:schemeClr val="tx1"/>
              </a:solidFill>
            </a:endParaRPr>
          </a:p>
          <a:p>
            <a:r>
              <a:rPr lang="en-GB" sz="1800" dirty="0">
                <a:solidFill>
                  <a:srgbClr val="FFFFFF"/>
                </a:solidFill>
              </a:rPr>
              <a:t>Telephone: 0204 542 7211</a:t>
            </a:r>
            <a:endParaRPr lang="en-GB" sz="1800" dirty="0">
              <a:solidFill>
                <a:srgbClr val="FFFFFF"/>
              </a:solidFill>
              <a:ea typeface="Calibri"/>
              <a:cs typeface="Calibri"/>
            </a:endParaRPr>
          </a:p>
          <a:p>
            <a:r>
              <a:rPr lang="en-GB" sz="1800" dirty="0">
                <a:solidFill>
                  <a:srgbClr val="FFFFFF"/>
                </a:solidFill>
              </a:rPr>
              <a:t>Monday – Friday, 8.30am – 5.30pm</a:t>
            </a:r>
          </a:p>
          <a:p>
            <a:r>
              <a:rPr lang="en-GB" sz="1800" dirty="0">
                <a:solidFill>
                  <a:schemeClr val="tx1"/>
                </a:solidFill>
              </a:rPr>
              <a:t>OR</a:t>
            </a:r>
          </a:p>
          <a:p>
            <a:r>
              <a:rPr lang="en-GB" sz="1800" dirty="0">
                <a:solidFill>
                  <a:srgbClr val="FFFFFF"/>
                </a:solidFill>
              </a:rPr>
              <a:t>Contact Kanpla</a:t>
            </a:r>
            <a:endParaRPr lang="en-GB" sz="1800" dirty="0">
              <a:solidFill>
                <a:srgbClr val="FFFFFF"/>
              </a:solidFill>
              <a:ea typeface="Calibri"/>
              <a:cs typeface="Calibri"/>
            </a:endParaRPr>
          </a:p>
          <a:p>
            <a:r>
              <a:rPr lang="en-GB" sz="1800" dirty="0">
                <a:solidFill>
                  <a:srgbClr val="FFFFFF"/>
                </a:solidFill>
                <a:ea typeface="Calibri"/>
                <a:cs typeface="Calibri"/>
              </a:rPr>
              <a:t>Support chat function available on mobile and website– technical issues, account assistance, general app enquiries </a:t>
            </a:r>
            <a:endParaRPr lang="en-GB" sz="1800" dirty="0">
              <a:solidFill>
                <a:srgbClr val="FFFFFF"/>
              </a:solidFill>
            </a:endParaRPr>
          </a:p>
        </p:txBody>
      </p:sp>
      <p:sp>
        <p:nvSpPr>
          <p:cNvPr id="116" name="Rectangle 115">
            <a:extLst>
              <a:ext uri="{FF2B5EF4-FFF2-40B4-BE49-F238E27FC236}">
                <a16:creationId xmlns:a16="http://schemas.microsoft.com/office/drawing/2014/main" id="{D0EA43E2-C9E1-4415-824D-FC15F7E61E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47894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5" name="Picture 4" descr="A screenshot of a chat&#10;&#10;AI-generated content may be incorrect.">
            <a:extLst>
              <a:ext uri="{FF2B5EF4-FFF2-40B4-BE49-F238E27FC236}">
                <a16:creationId xmlns:a16="http://schemas.microsoft.com/office/drawing/2014/main" id="{E4DB0E58-CEFD-B860-2A57-B0ED2A1C48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3777" y="3542504"/>
            <a:ext cx="1858552" cy="3112427"/>
          </a:xfrm>
          <a:prstGeom prst="rect">
            <a:avLst/>
          </a:prstGeom>
          <a:solidFill>
            <a:srgbClr val="FFFFFF">
              <a:shade val="85000"/>
            </a:srgbClr>
          </a:solidFill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Picture 3" descr="A screenshot of a login screen&#10;&#10;AI-generated content may be incorrect.">
            <a:extLst>
              <a:ext uri="{FF2B5EF4-FFF2-40B4-BE49-F238E27FC236}">
                <a16:creationId xmlns:a16="http://schemas.microsoft.com/office/drawing/2014/main" id="{28373DA7-A2EB-AC8D-EFA8-401271E3FE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86085" y="197079"/>
            <a:ext cx="4392505" cy="3234753"/>
          </a:xfrm>
          <a:prstGeom prst="rect">
            <a:avLst/>
          </a:prstGeom>
        </p:spPr>
      </p:pic>
      <p:cxnSp>
        <p:nvCxnSpPr>
          <p:cNvPr id="117" name="Straight Arrow Connector 116">
            <a:extLst>
              <a:ext uri="{FF2B5EF4-FFF2-40B4-BE49-F238E27FC236}">
                <a16:creationId xmlns:a16="http://schemas.microsoft.com/office/drawing/2014/main" id="{700A2951-879B-0CAD-6AEE-27FC4872B663}"/>
              </a:ext>
            </a:extLst>
          </p:cNvPr>
          <p:cNvCxnSpPr/>
          <p:nvPr/>
        </p:nvCxnSpPr>
        <p:spPr>
          <a:xfrm flipV="1">
            <a:off x="7619999" y="3465534"/>
            <a:ext cx="657616" cy="6889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8" name="Rectangle 117">
            <a:extLst>
              <a:ext uri="{FF2B5EF4-FFF2-40B4-BE49-F238E27FC236}">
                <a16:creationId xmlns:a16="http://schemas.microsoft.com/office/drawing/2014/main" id="{0694652A-8225-9A13-E8E5-8E5810D3F173}"/>
              </a:ext>
            </a:extLst>
          </p:cNvPr>
          <p:cNvSpPr/>
          <p:nvPr/>
        </p:nvSpPr>
        <p:spPr>
          <a:xfrm>
            <a:off x="8214985" y="3058438"/>
            <a:ext cx="741123" cy="375780"/>
          </a:xfrm>
          <a:prstGeom prst="rect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1985308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Blue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619</TotalTime>
  <Words>650</Words>
  <Application>Microsoft Office PowerPoint</Application>
  <PresentationFormat>Widescreen</PresentationFormat>
  <Paragraphs>103</Paragraphs>
  <Slides>21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Aptos</vt:lpstr>
      <vt:lpstr>Calibri</vt:lpstr>
      <vt:lpstr>Calibri Light</vt:lpstr>
      <vt:lpstr>Heebo Black</vt:lpstr>
      <vt:lpstr>Heebo Light</vt:lpstr>
      <vt:lpstr>Retrospect</vt:lpstr>
      <vt:lpstr>PowerPoint Presentation</vt:lpstr>
      <vt:lpstr>Impact Food App </vt:lpstr>
      <vt:lpstr>Impact Food Group  How does it work?</vt:lpstr>
      <vt:lpstr>How links work</vt:lpstr>
      <vt:lpstr>Accepting the Link sent to you:</vt:lpstr>
      <vt:lpstr>Creating your Username and Password </vt:lpstr>
      <vt:lpstr>The App</vt:lpstr>
      <vt:lpstr>Does your child have an allergy?</vt:lpstr>
      <vt:lpstr>Filtering for Preferences</vt:lpstr>
      <vt:lpstr>Welcome to the Homepage  (Webpage)</vt:lpstr>
      <vt:lpstr>Welcome to the Homepage  (Mobile app)</vt:lpstr>
      <vt:lpstr>Adding Balance</vt:lpstr>
      <vt:lpstr>Notification Preferences</vt:lpstr>
      <vt:lpstr>Ordering a meal</vt:lpstr>
      <vt:lpstr>Ordering a meal  (Webpage)</vt:lpstr>
      <vt:lpstr>Ordering a meal  (Mobile App)</vt:lpstr>
      <vt:lpstr>Selecting Desserts</vt:lpstr>
      <vt:lpstr>Recurring Orders</vt:lpstr>
      <vt:lpstr>Ordering With Allergies </vt:lpstr>
      <vt:lpstr>Placing an Allergen Appropriate Order </vt:lpstr>
      <vt:lpstr>Need some help?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Anya Stevenson</dc:creator>
  <cp:lastModifiedBy>Florin Soare</cp:lastModifiedBy>
  <cp:revision>4</cp:revision>
  <cp:lastPrinted>2025-03-26T13:39:12Z</cp:lastPrinted>
  <dcterms:created xsi:type="dcterms:W3CDTF">2025-03-18T10:06:15Z</dcterms:created>
  <dcterms:modified xsi:type="dcterms:W3CDTF">2025-05-28T11:47:50Z</dcterms:modified>
</cp:coreProperties>
</file>