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sldIdLst>
    <p:sldId id="257" r:id="rId5"/>
    <p:sldId id="259" r:id="rId6"/>
    <p:sldId id="258" r:id="rId7"/>
    <p:sldId id="355" r:id="rId8"/>
    <p:sldId id="264" r:id="rId9"/>
    <p:sldId id="262" r:id="rId10"/>
    <p:sldId id="266" r:id="rId11"/>
    <p:sldId id="265" r:id="rId12"/>
    <p:sldId id="268" r:id="rId13"/>
    <p:sldId id="270" r:id="rId14"/>
    <p:sldId id="271" r:id="rId15"/>
    <p:sldId id="267" r:id="rId16"/>
    <p:sldId id="272" r:id="rId17"/>
    <p:sldId id="280" r:id="rId18"/>
    <p:sldId id="269" r:id="rId19"/>
    <p:sldId id="273" r:id="rId20"/>
    <p:sldId id="274" r:id="rId21"/>
    <p:sldId id="275" r:id="rId22"/>
    <p:sldId id="276" r:id="rId23"/>
    <p:sldId id="277" r:id="rId24"/>
    <p:sldId id="278" r:id="rId25"/>
    <p:sldId id="27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0949AE4-0F92-4EFC-8438-331E1DC859C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endParaRPr lang="en-GB"/>
          </a:p>
        </p:txBody>
      </p:sp>
      <p:sp>
        <p:nvSpPr>
          <p:cNvPr id="3" name="Date Placeholder 2">
            <a:extLst>
              <a:ext uri="{FF2B5EF4-FFF2-40B4-BE49-F238E27FC236}">
                <a16:creationId xmlns:a16="http://schemas.microsoft.com/office/drawing/2014/main" id="{63EF9CEF-1510-426D-9A5B-31CCDAB8D27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fld id="{94E80FAE-CF62-462E-A73D-5B8E63EFB5B2}" type="datetime1">
              <a:rPr lang="en-GB"/>
              <a:pPr lvl="0"/>
              <a:t>16/06/2026</a:t>
            </a:fld>
            <a:endParaRPr lang="en-GB"/>
          </a:p>
        </p:txBody>
      </p:sp>
      <p:sp>
        <p:nvSpPr>
          <p:cNvPr id="4" name="Slide Image Placeholder 3">
            <a:extLst>
              <a:ext uri="{FF2B5EF4-FFF2-40B4-BE49-F238E27FC236}">
                <a16:creationId xmlns:a16="http://schemas.microsoft.com/office/drawing/2014/main" id="{45B42B61-C584-4762-A12A-B78D1A9FCA1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D2C3C903-3472-4E01-8041-3B2A437A28D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4F65DE90-1CF1-44E8-8130-7C51CD6C895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endParaRPr lang="en-GB"/>
          </a:p>
        </p:txBody>
      </p:sp>
      <p:sp>
        <p:nvSpPr>
          <p:cNvPr id="7" name="Slide Number Placeholder 6">
            <a:extLst>
              <a:ext uri="{FF2B5EF4-FFF2-40B4-BE49-F238E27FC236}">
                <a16:creationId xmlns:a16="http://schemas.microsoft.com/office/drawing/2014/main" id="{C2D8EC93-9EC9-4BAB-B933-1271A69413F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fld id="{B2FE6330-E4DF-447F-8607-B963B70FCB49}" type="slidenum">
              <a:t>‹#›</a:t>
            </a:fld>
            <a:endParaRPr lang="en-GB"/>
          </a:p>
        </p:txBody>
      </p:sp>
    </p:spTree>
    <p:extLst>
      <p:ext uri="{BB962C8B-B14F-4D97-AF65-F5344CB8AC3E}">
        <p14:creationId xmlns:p14="http://schemas.microsoft.com/office/powerpoint/2010/main" val="47026043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AF4909-AEFC-4689-A5A3-E61806E99977}"/>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E5AEA9E4-ED97-45AC-9AC1-814F3AAA3881}"/>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585D7CC6-2A82-4DC3-8A93-5FFF532A0FE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7A5A570-121A-4C1F-AEBF-17CF0645DB7E}" type="slidenum">
              <a:t>5</a:t>
            </a:fld>
            <a:endParaRPr lang="en-GB" sz="1200" b="0" i="0" u="none" strike="noStrike" kern="1200" cap="none" spc="0" baseline="0">
              <a:solidFill>
                <a:srgbClr val="000000"/>
              </a:solidFill>
              <a:uFillTx/>
              <a:latin typeface="Apto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CBEEA-BC6A-4D59-B190-858F8D3A64E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6C28CFD4-57E3-47E0-AA47-69E6D1EAF36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4407F828-7FA4-4E48-AE72-20AB0159719D}"/>
              </a:ext>
            </a:extLst>
          </p:cNvPr>
          <p:cNvSpPr txBox="1">
            <a:spLocks noGrp="1"/>
          </p:cNvSpPr>
          <p:nvPr>
            <p:ph type="dt" sz="half" idx="7"/>
          </p:nvPr>
        </p:nvSpPr>
        <p:spPr/>
        <p:txBody>
          <a:bodyPr/>
          <a:lstStyle>
            <a:lvl1pPr>
              <a:defRPr/>
            </a:lvl1pPr>
          </a:lstStyle>
          <a:p>
            <a:pPr lvl="0"/>
            <a:fld id="{CC064184-D100-49A2-91D8-D4C27205D7F9}" type="datetime1">
              <a:rPr lang="en-GB"/>
              <a:pPr lvl="0"/>
              <a:t>16/06/2026</a:t>
            </a:fld>
            <a:endParaRPr lang="en-GB"/>
          </a:p>
        </p:txBody>
      </p:sp>
      <p:sp>
        <p:nvSpPr>
          <p:cNvPr id="5" name="Footer Placeholder 4">
            <a:extLst>
              <a:ext uri="{FF2B5EF4-FFF2-40B4-BE49-F238E27FC236}">
                <a16:creationId xmlns:a16="http://schemas.microsoft.com/office/drawing/2014/main" id="{48310B65-9E98-4355-952F-4A59EA80F0A8}"/>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5EE2B818-FFDD-49E6-AF9D-6AC8AEA8971F}"/>
              </a:ext>
            </a:extLst>
          </p:cNvPr>
          <p:cNvSpPr txBox="1">
            <a:spLocks noGrp="1"/>
          </p:cNvSpPr>
          <p:nvPr>
            <p:ph type="sldNum" sz="quarter" idx="8"/>
          </p:nvPr>
        </p:nvSpPr>
        <p:spPr/>
        <p:txBody>
          <a:bodyPr/>
          <a:lstStyle>
            <a:lvl1pPr>
              <a:defRPr/>
            </a:lvl1pPr>
          </a:lstStyle>
          <a:p>
            <a:pPr lvl="0"/>
            <a:fld id="{9609FDAF-4918-43CB-8D34-B6E3961844E8}" type="slidenum">
              <a:t>‹#›</a:t>
            </a:fld>
            <a:endParaRPr lang="en-GB"/>
          </a:p>
        </p:txBody>
      </p:sp>
    </p:spTree>
    <p:extLst>
      <p:ext uri="{BB962C8B-B14F-4D97-AF65-F5344CB8AC3E}">
        <p14:creationId xmlns:p14="http://schemas.microsoft.com/office/powerpoint/2010/main" val="202383649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8BCD5-8BCE-4B64-8CD9-A432F23FAB9A}"/>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0140B50D-FB8B-48EB-81B3-9CBB800EFFE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DE9ABE-4AB4-476C-B10F-2AACF5DBF65B}"/>
              </a:ext>
            </a:extLst>
          </p:cNvPr>
          <p:cNvSpPr txBox="1">
            <a:spLocks noGrp="1"/>
          </p:cNvSpPr>
          <p:nvPr>
            <p:ph type="dt" sz="half" idx="7"/>
          </p:nvPr>
        </p:nvSpPr>
        <p:spPr/>
        <p:txBody>
          <a:bodyPr/>
          <a:lstStyle>
            <a:lvl1pPr>
              <a:defRPr/>
            </a:lvl1pPr>
          </a:lstStyle>
          <a:p>
            <a:pPr lvl="0"/>
            <a:fld id="{A4F75BFC-E9D2-4FDC-A7C4-FD0FCC642D23}" type="datetime1">
              <a:rPr lang="en-GB"/>
              <a:pPr lvl="0"/>
              <a:t>16/06/2026</a:t>
            </a:fld>
            <a:endParaRPr lang="en-GB"/>
          </a:p>
        </p:txBody>
      </p:sp>
      <p:sp>
        <p:nvSpPr>
          <p:cNvPr id="5" name="Footer Placeholder 4">
            <a:extLst>
              <a:ext uri="{FF2B5EF4-FFF2-40B4-BE49-F238E27FC236}">
                <a16:creationId xmlns:a16="http://schemas.microsoft.com/office/drawing/2014/main" id="{D7565EC5-8F42-4462-8E53-84ABE97AB8C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887B1441-4BBC-4640-9826-BF5641D29990}"/>
              </a:ext>
            </a:extLst>
          </p:cNvPr>
          <p:cNvSpPr txBox="1">
            <a:spLocks noGrp="1"/>
          </p:cNvSpPr>
          <p:nvPr>
            <p:ph type="sldNum" sz="quarter" idx="8"/>
          </p:nvPr>
        </p:nvSpPr>
        <p:spPr/>
        <p:txBody>
          <a:bodyPr/>
          <a:lstStyle>
            <a:lvl1pPr>
              <a:defRPr/>
            </a:lvl1pPr>
          </a:lstStyle>
          <a:p>
            <a:pPr lvl="0"/>
            <a:fld id="{4F86857C-9533-44A4-89A4-4E7E486D4B73}" type="slidenum">
              <a:t>‹#›</a:t>
            </a:fld>
            <a:endParaRPr lang="en-GB"/>
          </a:p>
        </p:txBody>
      </p:sp>
    </p:spTree>
    <p:extLst>
      <p:ext uri="{BB962C8B-B14F-4D97-AF65-F5344CB8AC3E}">
        <p14:creationId xmlns:p14="http://schemas.microsoft.com/office/powerpoint/2010/main" val="262462208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9E0F8-EA9B-427A-892D-EFD553D30766}"/>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738EA1A0-B003-4284-8271-7B20DD3181BB}"/>
              </a:ext>
            </a:extLst>
          </p:cNvPr>
          <p:cNvSpPr txBox="1">
            <a:spLocks noGrp="1"/>
          </p:cNvSpPr>
          <p:nvPr>
            <p:ph type="body" idx="1"/>
          </p:nvPr>
        </p:nvSpPr>
        <p:spPr>
          <a:xfrm>
            <a:off x="831847" y="4589465"/>
            <a:ext cx="10515600" cy="1500182"/>
          </a:xfrm>
        </p:spPr>
        <p:txBody>
          <a:bodyPr/>
          <a:lstStyle>
            <a:lvl1pPr marL="0" indent="0">
              <a:buNone/>
              <a:defRPr sz="2400">
                <a:solidFill>
                  <a:srgbClr val="767676"/>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6D1E5272-03E5-4CF8-A314-D1F447A88F4A}"/>
              </a:ext>
            </a:extLst>
          </p:cNvPr>
          <p:cNvSpPr txBox="1">
            <a:spLocks noGrp="1"/>
          </p:cNvSpPr>
          <p:nvPr>
            <p:ph type="dt" sz="half" idx="7"/>
          </p:nvPr>
        </p:nvSpPr>
        <p:spPr/>
        <p:txBody>
          <a:bodyPr/>
          <a:lstStyle>
            <a:lvl1pPr>
              <a:defRPr/>
            </a:lvl1pPr>
          </a:lstStyle>
          <a:p>
            <a:pPr lvl="0"/>
            <a:fld id="{377DA790-A423-4187-B189-0315B9B2370B}" type="datetime1">
              <a:rPr lang="en-GB"/>
              <a:pPr lvl="0"/>
              <a:t>16/06/2026</a:t>
            </a:fld>
            <a:endParaRPr lang="en-GB"/>
          </a:p>
        </p:txBody>
      </p:sp>
      <p:sp>
        <p:nvSpPr>
          <p:cNvPr id="5" name="Footer Placeholder 4">
            <a:extLst>
              <a:ext uri="{FF2B5EF4-FFF2-40B4-BE49-F238E27FC236}">
                <a16:creationId xmlns:a16="http://schemas.microsoft.com/office/drawing/2014/main" id="{41E2A67C-4C51-4431-AD53-69EC51479BA6}"/>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B0EC8B9-F4E3-4680-8D0E-D21B5B146A76}"/>
              </a:ext>
            </a:extLst>
          </p:cNvPr>
          <p:cNvSpPr txBox="1">
            <a:spLocks noGrp="1"/>
          </p:cNvSpPr>
          <p:nvPr>
            <p:ph type="sldNum" sz="quarter" idx="8"/>
          </p:nvPr>
        </p:nvSpPr>
        <p:spPr/>
        <p:txBody>
          <a:bodyPr/>
          <a:lstStyle>
            <a:lvl1pPr>
              <a:defRPr/>
            </a:lvl1pPr>
          </a:lstStyle>
          <a:p>
            <a:pPr lvl="0"/>
            <a:fld id="{DCA1615C-F78F-4463-A056-17ACA3351510}" type="slidenum">
              <a:t>‹#›</a:t>
            </a:fld>
            <a:endParaRPr lang="en-GB"/>
          </a:p>
        </p:txBody>
      </p:sp>
    </p:spTree>
    <p:extLst>
      <p:ext uri="{BB962C8B-B14F-4D97-AF65-F5344CB8AC3E}">
        <p14:creationId xmlns:p14="http://schemas.microsoft.com/office/powerpoint/2010/main" val="3341058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64A1F-6261-4B34-9FCD-B559A25AF556}"/>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AC13C268-C478-4712-B774-0F14F996859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BFF7DF-6A06-40F4-BC41-BBFF8685B40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0EA069E-7792-43DB-B2B5-0E442D0ECBE5}"/>
              </a:ext>
            </a:extLst>
          </p:cNvPr>
          <p:cNvSpPr txBox="1">
            <a:spLocks noGrp="1"/>
          </p:cNvSpPr>
          <p:nvPr>
            <p:ph type="dt" sz="half" idx="7"/>
          </p:nvPr>
        </p:nvSpPr>
        <p:spPr/>
        <p:txBody>
          <a:bodyPr/>
          <a:lstStyle>
            <a:lvl1pPr>
              <a:defRPr/>
            </a:lvl1pPr>
          </a:lstStyle>
          <a:p>
            <a:pPr lvl="0"/>
            <a:fld id="{F29CCDC6-4905-4D0F-855F-385F109562FC}" type="datetime1">
              <a:rPr lang="en-GB"/>
              <a:pPr lvl="0"/>
              <a:t>16/06/2026</a:t>
            </a:fld>
            <a:endParaRPr lang="en-GB"/>
          </a:p>
        </p:txBody>
      </p:sp>
      <p:sp>
        <p:nvSpPr>
          <p:cNvPr id="6" name="Footer Placeholder 5">
            <a:extLst>
              <a:ext uri="{FF2B5EF4-FFF2-40B4-BE49-F238E27FC236}">
                <a16:creationId xmlns:a16="http://schemas.microsoft.com/office/drawing/2014/main" id="{6CFC7509-C430-46E8-B942-6E36C5411F38}"/>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626A00A-7DD6-4809-B20C-F97D0D1D39F1}"/>
              </a:ext>
            </a:extLst>
          </p:cNvPr>
          <p:cNvSpPr txBox="1">
            <a:spLocks noGrp="1"/>
          </p:cNvSpPr>
          <p:nvPr>
            <p:ph type="sldNum" sz="quarter" idx="8"/>
          </p:nvPr>
        </p:nvSpPr>
        <p:spPr/>
        <p:txBody>
          <a:bodyPr/>
          <a:lstStyle>
            <a:lvl1pPr>
              <a:defRPr/>
            </a:lvl1pPr>
          </a:lstStyle>
          <a:p>
            <a:pPr lvl="0"/>
            <a:fld id="{979DE386-AA36-4669-91ED-EB70B6F7D8BB}" type="slidenum">
              <a:t>‹#›</a:t>
            </a:fld>
            <a:endParaRPr lang="en-GB"/>
          </a:p>
        </p:txBody>
      </p:sp>
    </p:spTree>
    <p:extLst>
      <p:ext uri="{BB962C8B-B14F-4D97-AF65-F5344CB8AC3E}">
        <p14:creationId xmlns:p14="http://schemas.microsoft.com/office/powerpoint/2010/main" val="1885842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AC2F4-6969-42FB-93AA-6E2908DB2BBE}"/>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093F0C1F-E2B8-4BEB-AC6B-5E6232FF758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BAB1E00A-46E7-46B4-AADE-A3A3D07CE23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F0B25C8-2C69-4364-A3CC-39987C6A762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11F98B6B-D20B-410C-8373-28BBAFFBD41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2943EDD-BA9E-4225-8972-7227D0CBE7B0}"/>
              </a:ext>
            </a:extLst>
          </p:cNvPr>
          <p:cNvSpPr txBox="1">
            <a:spLocks noGrp="1"/>
          </p:cNvSpPr>
          <p:nvPr>
            <p:ph type="dt" sz="half" idx="7"/>
          </p:nvPr>
        </p:nvSpPr>
        <p:spPr/>
        <p:txBody>
          <a:bodyPr/>
          <a:lstStyle>
            <a:lvl1pPr>
              <a:defRPr/>
            </a:lvl1pPr>
          </a:lstStyle>
          <a:p>
            <a:pPr lvl="0"/>
            <a:fld id="{CF0C3D18-80CA-4F9E-BA3E-700DBC8E2EE2}" type="datetime1">
              <a:rPr lang="en-GB"/>
              <a:pPr lvl="0"/>
              <a:t>16/06/2026</a:t>
            </a:fld>
            <a:endParaRPr lang="en-GB"/>
          </a:p>
        </p:txBody>
      </p:sp>
      <p:sp>
        <p:nvSpPr>
          <p:cNvPr id="8" name="Footer Placeholder 7">
            <a:extLst>
              <a:ext uri="{FF2B5EF4-FFF2-40B4-BE49-F238E27FC236}">
                <a16:creationId xmlns:a16="http://schemas.microsoft.com/office/drawing/2014/main" id="{75FA8447-F97E-4000-A12B-7E990FB636DA}"/>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9B998028-3E30-4B13-8726-FBAA7E789E17}"/>
              </a:ext>
            </a:extLst>
          </p:cNvPr>
          <p:cNvSpPr txBox="1">
            <a:spLocks noGrp="1"/>
          </p:cNvSpPr>
          <p:nvPr>
            <p:ph type="sldNum" sz="quarter" idx="8"/>
          </p:nvPr>
        </p:nvSpPr>
        <p:spPr/>
        <p:txBody>
          <a:bodyPr/>
          <a:lstStyle>
            <a:lvl1pPr>
              <a:defRPr/>
            </a:lvl1pPr>
          </a:lstStyle>
          <a:p>
            <a:pPr lvl="0"/>
            <a:fld id="{97224BF5-F1F3-45E8-8EDA-3E9D590A0621}" type="slidenum">
              <a:t>‹#›</a:t>
            </a:fld>
            <a:endParaRPr lang="en-GB"/>
          </a:p>
        </p:txBody>
      </p:sp>
    </p:spTree>
    <p:extLst>
      <p:ext uri="{BB962C8B-B14F-4D97-AF65-F5344CB8AC3E}">
        <p14:creationId xmlns:p14="http://schemas.microsoft.com/office/powerpoint/2010/main" val="686411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672BF-2495-4C25-8FE5-72F58366610A}"/>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E00A01CF-5C23-426D-85A7-2695D7FD6529}"/>
              </a:ext>
            </a:extLst>
          </p:cNvPr>
          <p:cNvSpPr txBox="1">
            <a:spLocks noGrp="1"/>
          </p:cNvSpPr>
          <p:nvPr>
            <p:ph type="dt" sz="half" idx="7"/>
          </p:nvPr>
        </p:nvSpPr>
        <p:spPr/>
        <p:txBody>
          <a:bodyPr/>
          <a:lstStyle>
            <a:lvl1pPr>
              <a:defRPr/>
            </a:lvl1pPr>
          </a:lstStyle>
          <a:p>
            <a:pPr lvl="0"/>
            <a:fld id="{E0F1FEDD-BCE0-413C-AAF0-CF2D8C25E4C5}" type="datetime1">
              <a:rPr lang="en-GB"/>
              <a:pPr lvl="0"/>
              <a:t>16/06/2026</a:t>
            </a:fld>
            <a:endParaRPr lang="en-GB"/>
          </a:p>
        </p:txBody>
      </p:sp>
      <p:sp>
        <p:nvSpPr>
          <p:cNvPr id="4" name="Footer Placeholder 3">
            <a:extLst>
              <a:ext uri="{FF2B5EF4-FFF2-40B4-BE49-F238E27FC236}">
                <a16:creationId xmlns:a16="http://schemas.microsoft.com/office/drawing/2014/main" id="{89F9BAF5-8020-4567-8965-08082342E2FD}"/>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1C514C44-3323-44B2-90E4-FBA9A11AA453}"/>
              </a:ext>
            </a:extLst>
          </p:cNvPr>
          <p:cNvSpPr txBox="1">
            <a:spLocks noGrp="1"/>
          </p:cNvSpPr>
          <p:nvPr>
            <p:ph type="sldNum" sz="quarter" idx="8"/>
          </p:nvPr>
        </p:nvSpPr>
        <p:spPr/>
        <p:txBody>
          <a:bodyPr/>
          <a:lstStyle>
            <a:lvl1pPr>
              <a:defRPr/>
            </a:lvl1pPr>
          </a:lstStyle>
          <a:p>
            <a:pPr lvl="0"/>
            <a:fld id="{0AD8529C-E34C-455A-9404-ABFA3DECC845}" type="slidenum">
              <a:t>‹#›</a:t>
            </a:fld>
            <a:endParaRPr lang="en-GB"/>
          </a:p>
        </p:txBody>
      </p:sp>
    </p:spTree>
    <p:extLst>
      <p:ext uri="{BB962C8B-B14F-4D97-AF65-F5344CB8AC3E}">
        <p14:creationId xmlns:p14="http://schemas.microsoft.com/office/powerpoint/2010/main" val="1620294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6DA806-D476-4E35-B2E5-42F327E758D6}"/>
              </a:ext>
            </a:extLst>
          </p:cNvPr>
          <p:cNvSpPr txBox="1">
            <a:spLocks noGrp="1"/>
          </p:cNvSpPr>
          <p:nvPr>
            <p:ph type="dt" sz="half" idx="7"/>
          </p:nvPr>
        </p:nvSpPr>
        <p:spPr/>
        <p:txBody>
          <a:bodyPr/>
          <a:lstStyle>
            <a:lvl1pPr>
              <a:defRPr/>
            </a:lvl1pPr>
          </a:lstStyle>
          <a:p>
            <a:pPr lvl="0"/>
            <a:fld id="{4C245F28-A098-4696-916F-D447FE95BEAA}" type="datetime1">
              <a:rPr lang="en-GB"/>
              <a:pPr lvl="0"/>
              <a:t>16/06/2026</a:t>
            </a:fld>
            <a:endParaRPr lang="en-GB"/>
          </a:p>
        </p:txBody>
      </p:sp>
      <p:sp>
        <p:nvSpPr>
          <p:cNvPr id="3" name="Footer Placeholder 2">
            <a:extLst>
              <a:ext uri="{FF2B5EF4-FFF2-40B4-BE49-F238E27FC236}">
                <a16:creationId xmlns:a16="http://schemas.microsoft.com/office/drawing/2014/main" id="{27193667-4EE2-442F-A6D1-65DC45416693}"/>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822E2DEE-F119-4875-8DDB-A31F2460DB6D}"/>
              </a:ext>
            </a:extLst>
          </p:cNvPr>
          <p:cNvSpPr txBox="1">
            <a:spLocks noGrp="1"/>
          </p:cNvSpPr>
          <p:nvPr>
            <p:ph type="sldNum" sz="quarter" idx="8"/>
          </p:nvPr>
        </p:nvSpPr>
        <p:spPr/>
        <p:txBody>
          <a:bodyPr/>
          <a:lstStyle>
            <a:lvl1pPr>
              <a:defRPr/>
            </a:lvl1pPr>
          </a:lstStyle>
          <a:p>
            <a:pPr lvl="0"/>
            <a:fld id="{71666A98-B412-4FC8-A1AD-1898B5BF4B2D}" type="slidenum">
              <a:t>‹#›</a:t>
            </a:fld>
            <a:endParaRPr lang="en-GB"/>
          </a:p>
        </p:txBody>
      </p:sp>
    </p:spTree>
    <p:extLst>
      <p:ext uri="{BB962C8B-B14F-4D97-AF65-F5344CB8AC3E}">
        <p14:creationId xmlns:p14="http://schemas.microsoft.com/office/powerpoint/2010/main" val="866921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FB005-F92F-49E1-B1AB-3E09C900FCE8}"/>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5BFA8FA1-6290-46A0-9B5D-1F600BE9E1C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2CD17E-DE02-4C1A-AF73-4E2901D1FD9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D0D76B21-E864-4F5B-B9D5-27796BE04185}"/>
              </a:ext>
            </a:extLst>
          </p:cNvPr>
          <p:cNvSpPr txBox="1">
            <a:spLocks noGrp="1"/>
          </p:cNvSpPr>
          <p:nvPr>
            <p:ph type="dt" sz="half" idx="7"/>
          </p:nvPr>
        </p:nvSpPr>
        <p:spPr/>
        <p:txBody>
          <a:bodyPr/>
          <a:lstStyle>
            <a:lvl1pPr>
              <a:defRPr/>
            </a:lvl1pPr>
          </a:lstStyle>
          <a:p>
            <a:pPr lvl="0"/>
            <a:fld id="{DD8CD649-B489-4D0B-BC6E-CEEF236B2747}" type="datetime1">
              <a:rPr lang="en-GB"/>
              <a:pPr lvl="0"/>
              <a:t>16/06/2026</a:t>
            </a:fld>
            <a:endParaRPr lang="en-GB"/>
          </a:p>
        </p:txBody>
      </p:sp>
      <p:sp>
        <p:nvSpPr>
          <p:cNvPr id="6" name="Footer Placeholder 5">
            <a:extLst>
              <a:ext uri="{FF2B5EF4-FFF2-40B4-BE49-F238E27FC236}">
                <a16:creationId xmlns:a16="http://schemas.microsoft.com/office/drawing/2014/main" id="{CFDF067B-7E9E-4B3E-80AA-EF411E35DE90}"/>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46C68DE0-A372-4C07-9482-C499DDEDCE19}"/>
              </a:ext>
            </a:extLst>
          </p:cNvPr>
          <p:cNvSpPr txBox="1">
            <a:spLocks noGrp="1"/>
          </p:cNvSpPr>
          <p:nvPr>
            <p:ph type="sldNum" sz="quarter" idx="8"/>
          </p:nvPr>
        </p:nvSpPr>
        <p:spPr/>
        <p:txBody>
          <a:bodyPr/>
          <a:lstStyle>
            <a:lvl1pPr>
              <a:defRPr/>
            </a:lvl1pPr>
          </a:lstStyle>
          <a:p>
            <a:pPr lvl="0"/>
            <a:fld id="{F0BED3F6-9F8E-434D-BA36-CBA14ED9ECEE}" type="slidenum">
              <a:t>‹#›</a:t>
            </a:fld>
            <a:endParaRPr lang="en-GB"/>
          </a:p>
        </p:txBody>
      </p:sp>
    </p:spTree>
    <p:extLst>
      <p:ext uri="{BB962C8B-B14F-4D97-AF65-F5344CB8AC3E}">
        <p14:creationId xmlns:p14="http://schemas.microsoft.com/office/powerpoint/2010/main" val="3554480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48606-5D09-4EC9-A91B-FA47C84B6595}"/>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A0A15347-E9D0-46F0-B526-AAF8026A250E}"/>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97822080-383A-4EBA-BE73-3295AB00DF5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3AA1CE07-6FF1-47C8-B1A4-6AEFFC72CCDD}"/>
              </a:ext>
            </a:extLst>
          </p:cNvPr>
          <p:cNvSpPr txBox="1">
            <a:spLocks noGrp="1"/>
          </p:cNvSpPr>
          <p:nvPr>
            <p:ph type="dt" sz="half" idx="7"/>
          </p:nvPr>
        </p:nvSpPr>
        <p:spPr/>
        <p:txBody>
          <a:bodyPr/>
          <a:lstStyle>
            <a:lvl1pPr>
              <a:defRPr/>
            </a:lvl1pPr>
          </a:lstStyle>
          <a:p>
            <a:pPr lvl="0"/>
            <a:fld id="{5D061E4F-DD38-4626-B5E7-2327A0854456}" type="datetime1">
              <a:rPr lang="en-GB"/>
              <a:pPr lvl="0"/>
              <a:t>16/06/2026</a:t>
            </a:fld>
            <a:endParaRPr lang="en-GB"/>
          </a:p>
        </p:txBody>
      </p:sp>
      <p:sp>
        <p:nvSpPr>
          <p:cNvPr id="6" name="Footer Placeholder 5">
            <a:extLst>
              <a:ext uri="{FF2B5EF4-FFF2-40B4-BE49-F238E27FC236}">
                <a16:creationId xmlns:a16="http://schemas.microsoft.com/office/drawing/2014/main" id="{54C1B7CF-0A66-4BC5-960E-03E37243E8AA}"/>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CA14CDBB-131F-436B-A4D8-2D6886297CF8}"/>
              </a:ext>
            </a:extLst>
          </p:cNvPr>
          <p:cNvSpPr txBox="1">
            <a:spLocks noGrp="1"/>
          </p:cNvSpPr>
          <p:nvPr>
            <p:ph type="sldNum" sz="quarter" idx="8"/>
          </p:nvPr>
        </p:nvSpPr>
        <p:spPr/>
        <p:txBody>
          <a:bodyPr/>
          <a:lstStyle>
            <a:lvl1pPr>
              <a:defRPr/>
            </a:lvl1pPr>
          </a:lstStyle>
          <a:p>
            <a:pPr lvl="0"/>
            <a:fld id="{CFE57799-5E1A-4D38-A969-BA830345A35E}" type="slidenum">
              <a:t>‹#›</a:t>
            </a:fld>
            <a:endParaRPr lang="en-GB"/>
          </a:p>
        </p:txBody>
      </p:sp>
    </p:spTree>
    <p:extLst>
      <p:ext uri="{BB962C8B-B14F-4D97-AF65-F5344CB8AC3E}">
        <p14:creationId xmlns:p14="http://schemas.microsoft.com/office/powerpoint/2010/main" val="2423136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A6FFD-560F-4A23-9FAD-D01565D688A8}"/>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4E1F3FB6-2528-4BDD-A007-4C2C485BE37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76453E-2656-4F37-94E1-DCF8FF44FFB9}"/>
              </a:ext>
            </a:extLst>
          </p:cNvPr>
          <p:cNvSpPr txBox="1">
            <a:spLocks noGrp="1"/>
          </p:cNvSpPr>
          <p:nvPr>
            <p:ph type="dt" sz="half" idx="7"/>
          </p:nvPr>
        </p:nvSpPr>
        <p:spPr/>
        <p:txBody>
          <a:bodyPr/>
          <a:lstStyle>
            <a:lvl1pPr>
              <a:defRPr/>
            </a:lvl1pPr>
          </a:lstStyle>
          <a:p>
            <a:pPr lvl="0"/>
            <a:fld id="{40DD3639-4AA4-4E07-AD58-F5D54675273D}" type="datetime1">
              <a:rPr lang="en-GB"/>
              <a:pPr lvl="0"/>
              <a:t>16/06/2026</a:t>
            </a:fld>
            <a:endParaRPr lang="en-GB"/>
          </a:p>
        </p:txBody>
      </p:sp>
      <p:sp>
        <p:nvSpPr>
          <p:cNvPr id="5" name="Footer Placeholder 4">
            <a:extLst>
              <a:ext uri="{FF2B5EF4-FFF2-40B4-BE49-F238E27FC236}">
                <a16:creationId xmlns:a16="http://schemas.microsoft.com/office/drawing/2014/main" id="{E9552036-A3EE-4C7C-9E80-DBF3F2B23EC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3510209-C0EF-4477-AF6C-86A646F44752}"/>
              </a:ext>
            </a:extLst>
          </p:cNvPr>
          <p:cNvSpPr txBox="1">
            <a:spLocks noGrp="1"/>
          </p:cNvSpPr>
          <p:nvPr>
            <p:ph type="sldNum" sz="quarter" idx="8"/>
          </p:nvPr>
        </p:nvSpPr>
        <p:spPr/>
        <p:txBody>
          <a:bodyPr/>
          <a:lstStyle>
            <a:lvl1pPr>
              <a:defRPr/>
            </a:lvl1pPr>
          </a:lstStyle>
          <a:p>
            <a:pPr lvl="0"/>
            <a:fld id="{8BB7DF63-ADBB-4A2D-84A9-289F3D22BB33}" type="slidenum">
              <a:t>‹#›</a:t>
            </a:fld>
            <a:endParaRPr lang="en-GB"/>
          </a:p>
        </p:txBody>
      </p:sp>
    </p:spTree>
    <p:extLst>
      <p:ext uri="{BB962C8B-B14F-4D97-AF65-F5344CB8AC3E}">
        <p14:creationId xmlns:p14="http://schemas.microsoft.com/office/powerpoint/2010/main" val="2472994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48E79E-EDCF-4ADF-8DC0-6EA9CE112DB0}"/>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654BD7A0-C979-4BC4-A637-413A6ADB333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33D2ED-8661-4420-9086-183BD88DB1EA}"/>
              </a:ext>
            </a:extLst>
          </p:cNvPr>
          <p:cNvSpPr txBox="1">
            <a:spLocks noGrp="1"/>
          </p:cNvSpPr>
          <p:nvPr>
            <p:ph type="dt" sz="half" idx="7"/>
          </p:nvPr>
        </p:nvSpPr>
        <p:spPr/>
        <p:txBody>
          <a:bodyPr/>
          <a:lstStyle>
            <a:lvl1pPr>
              <a:defRPr/>
            </a:lvl1pPr>
          </a:lstStyle>
          <a:p>
            <a:pPr lvl="0"/>
            <a:fld id="{5CC9A874-36E6-40A8-97DB-427C66D1B596}" type="datetime1">
              <a:rPr lang="en-GB"/>
              <a:pPr lvl="0"/>
              <a:t>16/06/2026</a:t>
            </a:fld>
            <a:endParaRPr lang="en-GB"/>
          </a:p>
        </p:txBody>
      </p:sp>
      <p:sp>
        <p:nvSpPr>
          <p:cNvPr id="5" name="Footer Placeholder 4">
            <a:extLst>
              <a:ext uri="{FF2B5EF4-FFF2-40B4-BE49-F238E27FC236}">
                <a16:creationId xmlns:a16="http://schemas.microsoft.com/office/drawing/2014/main" id="{098DC1CF-DFD5-4DB5-8C13-E85208ADE84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42B9DB9-A16A-4959-AD47-E8AD9E9801ED}"/>
              </a:ext>
            </a:extLst>
          </p:cNvPr>
          <p:cNvSpPr txBox="1">
            <a:spLocks noGrp="1"/>
          </p:cNvSpPr>
          <p:nvPr>
            <p:ph type="sldNum" sz="quarter" idx="8"/>
          </p:nvPr>
        </p:nvSpPr>
        <p:spPr/>
        <p:txBody>
          <a:bodyPr/>
          <a:lstStyle>
            <a:lvl1pPr>
              <a:defRPr/>
            </a:lvl1pPr>
          </a:lstStyle>
          <a:p>
            <a:pPr lvl="0"/>
            <a:fld id="{D4090589-76F3-4489-AA19-BBD466DACAAD}" type="slidenum">
              <a:t>‹#›</a:t>
            </a:fld>
            <a:endParaRPr lang="en-GB"/>
          </a:p>
        </p:txBody>
      </p:sp>
    </p:spTree>
    <p:extLst>
      <p:ext uri="{BB962C8B-B14F-4D97-AF65-F5344CB8AC3E}">
        <p14:creationId xmlns:p14="http://schemas.microsoft.com/office/powerpoint/2010/main" val="3194096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8A7859-067B-4122-BEC0-E0EEF9FBFFF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396B0160-DFB3-4D83-92C7-12FA3B473A4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32F458-B91E-4C81-ABA6-AF29DED3C49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fld id="{125F5967-3740-48BA-AD25-4C28602F8DF2}" type="datetime1">
              <a:rPr lang="en-GB"/>
              <a:pPr lvl="0"/>
              <a:t>16/06/2026</a:t>
            </a:fld>
            <a:endParaRPr lang="en-GB"/>
          </a:p>
        </p:txBody>
      </p:sp>
      <p:sp>
        <p:nvSpPr>
          <p:cNvPr id="5" name="Footer Placeholder 4">
            <a:extLst>
              <a:ext uri="{FF2B5EF4-FFF2-40B4-BE49-F238E27FC236}">
                <a16:creationId xmlns:a16="http://schemas.microsoft.com/office/drawing/2014/main" id="{324301DB-8BE3-4E82-B453-8154116BE7F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endParaRPr lang="en-GB"/>
          </a:p>
        </p:txBody>
      </p:sp>
      <p:sp>
        <p:nvSpPr>
          <p:cNvPr id="6" name="Slide Number Placeholder 5">
            <a:extLst>
              <a:ext uri="{FF2B5EF4-FFF2-40B4-BE49-F238E27FC236}">
                <a16:creationId xmlns:a16="http://schemas.microsoft.com/office/drawing/2014/main" id="{48DFCB19-C1A8-4282-A330-B962D9A59B8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fld id="{FE2BCAB1-ACA4-4C2E-88C0-4A30D6C58D36}"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Aptos Display"/>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Aptos"/>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Aptos"/>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Aptos"/>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Aptos"/>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Apto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mailto:us-earlyyears@blakedownprimary.worcs.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Rectangle 66">
            <a:extLst>
              <a:ext uri="{FF2B5EF4-FFF2-40B4-BE49-F238E27FC236}">
                <a16:creationId xmlns:a16="http://schemas.microsoft.com/office/drawing/2014/main" id="{5634D4F9-0E40-4A76-978B-D50D17058E41}"/>
              </a:ext>
            </a:extLst>
          </p:cNvPr>
          <p:cNvSpPr>
            <a:spLocks noMove="1" noResize="1"/>
          </p:cNvSpPr>
          <p:nvPr/>
        </p:nvSpPr>
        <p:spPr>
          <a:xfrm>
            <a:off x="0" y="0"/>
            <a:ext cx="12191996" cy="6858000"/>
          </a:xfrm>
          <a:prstGeom prst="rect">
            <a:avLst/>
          </a:prstGeom>
          <a:solidFill>
            <a:srgbClr val="F3F2EE"/>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sp>
        <p:nvSpPr>
          <p:cNvPr id="3" name="Rectangle 68">
            <a:extLst>
              <a:ext uri="{FF2B5EF4-FFF2-40B4-BE49-F238E27FC236}">
                <a16:creationId xmlns:a16="http://schemas.microsoft.com/office/drawing/2014/main" id="{DF4D10D2-2D9D-4228-A674-46B66940B1E7}"/>
              </a:ext>
            </a:extLst>
          </p:cNvPr>
          <p:cNvSpPr>
            <a:spLocks noMove="1" noResize="1"/>
          </p:cNvSpPr>
          <p:nvPr/>
        </p:nvSpPr>
        <p:spPr>
          <a:xfrm rot="120012">
            <a:off x="4481676" y="478460"/>
            <a:ext cx="7411321" cy="5612102"/>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sp>
        <p:nvSpPr>
          <p:cNvPr id="4" name="Freeform: Shape 70">
            <a:extLst>
              <a:ext uri="{FF2B5EF4-FFF2-40B4-BE49-F238E27FC236}">
                <a16:creationId xmlns:a16="http://schemas.microsoft.com/office/drawing/2014/main" id="{D00DC129-B8B1-427A-ADB7-F74BE7981AA9}"/>
              </a:ext>
            </a:extLst>
          </p:cNvPr>
          <p:cNvSpPr>
            <a:spLocks noMove="1" noResize="1"/>
          </p:cNvSpPr>
          <p:nvPr/>
        </p:nvSpPr>
        <p:spPr>
          <a:xfrm rot="5339990">
            <a:off x="5313977" y="-448354"/>
            <a:ext cx="5762557" cy="7461412"/>
          </a:xfrm>
          <a:custGeom>
            <a:avLst/>
            <a:gdLst>
              <a:gd name="f0" fmla="val 10800000"/>
              <a:gd name="f1" fmla="val 5400000"/>
              <a:gd name="f2" fmla="val 180"/>
              <a:gd name="f3" fmla="val w"/>
              <a:gd name="f4" fmla="val h"/>
              <a:gd name="f5" fmla="val 0"/>
              <a:gd name="f6" fmla="val 5747715"/>
              <a:gd name="f7" fmla="val 7476434"/>
              <a:gd name="f8" fmla="val 51"/>
              <a:gd name="f9" fmla="val 7156095"/>
              <a:gd name="f10" fmla="val 124190"/>
              <a:gd name="f11" fmla="val 4787390"/>
              <a:gd name="f12" fmla="val 248330"/>
              <a:gd name="f13" fmla="val 2418685"/>
              <a:gd name="f14" fmla="val 372468"/>
              <a:gd name="f15" fmla="val 49980"/>
              <a:gd name="f16" fmla="val 373654"/>
              <a:gd name="f17" fmla="val 27351"/>
              <a:gd name="f18" fmla="val 405522"/>
              <a:gd name="f19" fmla="+- 0 0 1158"/>
              <a:gd name="f20" fmla="val 428298"/>
              <a:gd name="f21" fmla="val 36"/>
              <a:gd name="f22" fmla="val 1260896"/>
              <a:gd name="f23" fmla="val 43670"/>
              <a:gd name="f24" fmla="val 1260903"/>
              <a:gd name="f25" fmla="val 43667"/>
              <a:gd name="f26" fmla="val 5703188"/>
              <a:gd name="f27" fmla="val 276477"/>
              <a:gd name="f28" fmla="val 5714585"/>
              <a:gd name="f29" fmla="val 277107"/>
              <a:gd name="f30" fmla="val 5724660"/>
              <a:gd name="f31" fmla="val 282250"/>
              <a:gd name="f32" fmla="val 5731744"/>
              <a:gd name="f33" fmla="val 290068"/>
              <a:gd name="f34" fmla="val 5737944"/>
              <a:gd name="f35" fmla="val 307379"/>
              <a:gd name="f36" fmla="val 310316"/>
              <a:gd name="f37" fmla="val 5746977"/>
              <a:gd name="f38" fmla="val 322786"/>
              <a:gd name="f39" fmla="val 5743096"/>
              <a:gd name="f40" fmla="val 355617"/>
              <a:gd name="f41" fmla="val 5742359"/>
              <a:gd name="f42" fmla="val 368088"/>
              <a:gd name="f43" fmla="val 5729800"/>
              <a:gd name="f44" fmla="val 582441"/>
              <a:gd name="f45" fmla="val 5729763"/>
              <a:gd name="f46" fmla="val 583226"/>
              <a:gd name="f47" fmla="val 5722428"/>
              <a:gd name="f48" fmla="val 733989"/>
              <a:gd name="f49" fmla="val 5713606"/>
              <a:gd name="f50" fmla="val 911960"/>
              <a:gd name="f51" fmla="val 5703604"/>
              <a:gd name="f52" fmla="val 1111310"/>
              <a:gd name="f53" fmla="val 5701408"/>
              <a:gd name="f54" fmla="val 1154921"/>
              <a:gd name="f55" fmla="val 5702723"/>
              <a:gd name="f56" fmla="val 1160573"/>
              <a:gd name="f57" fmla="val 5703803"/>
              <a:gd name="f58" fmla="val 1166988"/>
              <a:gd name="f59" fmla="val 5704640"/>
              <a:gd name="f60" fmla="val 1175774"/>
              <a:gd name="f61" fmla="val 5704569"/>
              <a:gd name="f62" fmla="val 1189001"/>
              <a:gd name="f63" fmla="val 5691019"/>
              <a:gd name="f64" fmla="val 1221169"/>
              <a:gd name="f65" fmla="val 5716594"/>
              <a:gd name="f66" fmla="val 1265177"/>
              <a:gd name="f67" fmla="val 5698571"/>
              <a:gd name="f68" fmla="val 1305093"/>
              <a:gd name="f69" fmla="val 5693911"/>
              <a:gd name="f70" fmla="val 1319772"/>
              <a:gd name="f71" fmla="val 5691545"/>
              <a:gd name="f72" fmla="val 1365200"/>
              <a:gd name="f73" fmla="val 5698439"/>
              <a:gd name="f74" fmla="val 1373782"/>
              <a:gd name="f75" fmla="val 5699458"/>
              <a:gd name="f76" fmla="val 1383251"/>
              <a:gd name="f77" fmla="val 5696136"/>
              <a:gd name="f78" fmla="val 1394305"/>
              <a:gd name="f79" fmla="val 5703819"/>
              <a:gd name="f80" fmla="val 1398663"/>
              <a:gd name="f81" fmla="val 5704940"/>
              <a:gd name="f82" fmla="val 1430445"/>
              <a:gd name="f83" fmla="val 5706050"/>
              <a:gd name="f84" fmla="val 1527461"/>
              <a:gd name="f85" fmla="val 5705163"/>
              <a:gd name="f86" fmla="val 1564478"/>
              <a:gd name="f87" fmla="val 5704796"/>
              <a:gd name="f88" fmla="val 1577686"/>
              <a:gd name="f89" fmla="val 5698864"/>
              <a:gd name="f90" fmla="val 1607559"/>
              <a:gd name="f91" fmla="val 5698497"/>
              <a:gd name="f92" fmla="val 1620768"/>
              <a:gd name="f93" fmla="val 5692571"/>
              <a:gd name="f94" fmla="val 1683165"/>
              <a:gd name="f95" fmla="val 5688920"/>
              <a:gd name="f96" fmla="val 1698353"/>
              <a:gd name="f97" fmla="val 5682815"/>
              <a:gd name="f98" fmla="val 1736849"/>
              <a:gd name="f99" fmla="val 5683151"/>
              <a:gd name="f100" fmla="val 1766510"/>
              <a:gd name="f101" fmla="val 5683487"/>
              <a:gd name="f102" fmla="val 1796170"/>
              <a:gd name="f103" fmla="val 5683823"/>
              <a:gd name="f104" fmla="val 1825831"/>
              <a:gd name="f105" fmla="val 5677720"/>
              <a:gd name="f106" fmla="val 1838743"/>
              <a:gd name="f107" fmla="val 5673913"/>
              <a:gd name="f108" fmla="val 1853643"/>
              <a:gd name="f109" fmla="val 5672993"/>
              <a:gd name="f110" fmla="val 1870248"/>
              <a:gd name="f111" fmla="val 5671230"/>
              <a:gd name="f112" fmla="val 1885441"/>
              <a:gd name="f113" fmla="val 5662929"/>
              <a:gd name="f114" fmla="val 1912918"/>
              <a:gd name="f115" fmla="val 5658020"/>
              <a:gd name="f116" fmla="val 2008900"/>
              <a:gd name="f117" fmla="val 5650780"/>
              <a:gd name="f118" fmla="val 2149876"/>
              <a:gd name="f119" fmla="val 5651025"/>
              <a:gd name="f120" fmla="val 2150933"/>
              <a:gd name="f121" fmla="val 5652105"/>
              <a:gd name="f122" fmla="val 2157348"/>
              <a:gd name="f123" fmla="val 5652942"/>
              <a:gd name="f124" fmla="val 2166133"/>
              <a:gd name="f125" fmla="val 5652871"/>
              <a:gd name="f126" fmla="val 2179360"/>
              <a:gd name="f127" fmla="val 5639321"/>
              <a:gd name="f128" fmla="val 2211528"/>
              <a:gd name="f129" fmla="val 5664896"/>
              <a:gd name="f130" fmla="val 2255536"/>
              <a:gd name="f131" fmla="val 5646872"/>
              <a:gd name="f132" fmla="val 2295452"/>
              <a:gd name="f133" fmla="val 5642213"/>
              <a:gd name="f134" fmla="val 2310133"/>
              <a:gd name="f135" fmla="val 5639848"/>
              <a:gd name="f136" fmla="val 2355559"/>
              <a:gd name="f137" fmla="val 5646741"/>
              <a:gd name="f138" fmla="val 2364141"/>
              <a:gd name="f139" fmla="val 5647760"/>
              <a:gd name="f140" fmla="val 2373611"/>
              <a:gd name="f141" fmla="val 5650256"/>
              <a:gd name="f142" fmla="val 2384651"/>
              <a:gd name="f143" fmla="val 5657938"/>
              <a:gd name="f144" fmla="val 2389009"/>
              <a:gd name="f145" fmla="val 5636135"/>
              <a:gd name="f146" fmla="val 2742946"/>
              <a:gd name="f147" fmla="val 5586710"/>
              <a:gd name="f148" fmla="val 3553874"/>
              <a:gd name="f149" fmla="val 5533444"/>
              <a:gd name="f150" fmla="val 4422183"/>
              <a:gd name="f151" fmla="val 5526370"/>
              <a:gd name="f152" fmla="val 4537395"/>
              <a:gd name="f153" fmla="val 5503188"/>
              <a:gd name="f154" fmla="val 4975984"/>
              <a:gd name="f155" fmla="val 5446496"/>
              <a:gd name="f156" fmla="val 6045372"/>
              <a:gd name="f157" fmla="val 5395355"/>
              <a:gd name="f158" fmla="val 6990311"/>
              <a:gd name="f159" fmla="val 5369324"/>
              <a:gd name="f160" fmla="val 7437603"/>
              <a:gd name="f161" fmla="val 5368009"/>
              <a:gd name="f162" fmla="val 7460204"/>
              <a:gd name="f163" fmla="val 5348609"/>
              <a:gd name="f164" fmla="val 7477516"/>
              <a:gd name="f165" fmla="val 5325855"/>
              <a:gd name="f166" fmla="val 7476382"/>
              <a:gd name="f167" fmla="val 4493251"/>
              <a:gd name="f168" fmla="val 7432748"/>
              <a:gd name="f169" fmla="val 4493249"/>
              <a:gd name="f170" fmla="val 39226"/>
              <a:gd name="f171" fmla="val 7199323"/>
              <a:gd name="f172" fmla="val 28872"/>
              <a:gd name="f173" fmla="val 7194396"/>
              <a:gd name="f174" fmla="val 23220"/>
              <a:gd name="f175" fmla="val 7194103"/>
              <a:gd name="f176" fmla="val 23354"/>
              <a:gd name="f177" fmla="val 7191771"/>
              <a:gd name="f178" fmla="val 10670"/>
              <a:gd name="f179" fmla="val 7185736"/>
              <a:gd name="f180" fmla="val 3585"/>
              <a:gd name="f181" fmla="val 7177918"/>
              <a:gd name="f182" fmla="+- 0 0 510"/>
              <a:gd name="f183" fmla="val 7167425"/>
              <a:gd name="f184" fmla="+- 0 0 -90"/>
              <a:gd name="f185" fmla="*/ f3 1 5747715"/>
              <a:gd name="f186" fmla="*/ f4 1 7476434"/>
              <a:gd name="f187" fmla="+- f7 0 f5"/>
              <a:gd name="f188" fmla="+- f6 0 f5"/>
              <a:gd name="f189" fmla="*/ f184 f0 1"/>
              <a:gd name="f190" fmla="*/ f188 1 5747715"/>
              <a:gd name="f191" fmla="*/ f187 1 7476434"/>
              <a:gd name="f192" fmla="*/ 51 f188 1"/>
              <a:gd name="f193" fmla="*/ 7156095 f187 1"/>
              <a:gd name="f194" fmla="*/ 372468 f188 1"/>
              <a:gd name="f195" fmla="*/ 49980 f187 1"/>
              <a:gd name="f196" fmla="*/ 428298 f188 1"/>
              <a:gd name="f197" fmla="*/ 36 f187 1"/>
              <a:gd name="f198" fmla="*/ 1260896 f188 1"/>
              <a:gd name="f199" fmla="*/ 43670 f187 1"/>
              <a:gd name="f200" fmla="*/ 1260903 f188 1"/>
              <a:gd name="f201" fmla="*/ 43667 f187 1"/>
              <a:gd name="f202" fmla="*/ 5703188 f188 1"/>
              <a:gd name="f203" fmla="*/ 276477 f187 1"/>
              <a:gd name="f204" fmla="*/ 5731744 f188 1"/>
              <a:gd name="f205" fmla="*/ 290068 f187 1"/>
              <a:gd name="f206" fmla="*/ 5737944 f188 1"/>
              <a:gd name="f207" fmla="*/ 307379 f187 1"/>
              <a:gd name="f208" fmla="*/ 5747715 f188 1"/>
              <a:gd name="f209" fmla="*/ 310316 f187 1"/>
              <a:gd name="f210" fmla="*/ 5742359 f188 1"/>
              <a:gd name="f211" fmla="*/ 368088 f187 1"/>
              <a:gd name="f212" fmla="*/ 5729800 f188 1"/>
              <a:gd name="f213" fmla="*/ 582441 f187 1"/>
              <a:gd name="f214" fmla="*/ 5729763 f188 1"/>
              <a:gd name="f215" fmla="*/ 583226 f187 1"/>
              <a:gd name="f216" fmla="*/ 5703604 f188 1"/>
              <a:gd name="f217" fmla="*/ 1111310 f187 1"/>
              <a:gd name="f218" fmla="*/ 5701408 f188 1"/>
              <a:gd name="f219" fmla="*/ 1154921 f187 1"/>
              <a:gd name="f220" fmla="*/ 5702723 f188 1"/>
              <a:gd name="f221" fmla="*/ 1160573 f187 1"/>
              <a:gd name="f222" fmla="*/ 5704569 f188 1"/>
              <a:gd name="f223" fmla="*/ 1189001 f187 1"/>
              <a:gd name="f224" fmla="*/ 5698571 f188 1"/>
              <a:gd name="f225" fmla="*/ 1305093 f187 1"/>
              <a:gd name="f226" fmla="*/ 5698439 f188 1"/>
              <a:gd name="f227" fmla="*/ 1373782 f187 1"/>
              <a:gd name="f228" fmla="*/ 5703819 f188 1"/>
              <a:gd name="f229" fmla="*/ 1398663 f187 1"/>
              <a:gd name="f230" fmla="*/ 5705163 f188 1"/>
              <a:gd name="f231" fmla="*/ 1564478 f187 1"/>
              <a:gd name="f232" fmla="*/ 5698497 f188 1"/>
              <a:gd name="f233" fmla="*/ 1620768 f187 1"/>
              <a:gd name="f234" fmla="*/ 5682815 f188 1"/>
              <a:gd name="f235" fmla="*/ 1736849 f187 1"/>
              <a:gd name="f236" fmla="*/ 5683823 f188 1"/>
              <a:gd name="f237" fmla="*/ 1825831 f187 1"/>
              <a:gd name="f238" fmla="*/ 5677720 f188 1"/>
              <a:gd name="f239" fmla="*/ 1838743 f187 1"/>
              <a:gd name="f240" fmla="*/ 5671230 f188 1"/>
              <a:gd name="f241" fmla="*/ 1885441 f187 1"/>
              <a:gd name="f242" fmla="*/ 5662929 f188 1"/>
              <a:gd name="f243" fmla="*/ 1912918 f187 1"/>
              <a:gd name="f244" fmla="*/ 5658020 f188 1"/>
              <a:gd name="f245" fmla="*/ 2008900 f187 1"/>
              <a:gd name="f246" fmla="*/ 5650780 f188 1"/>
              <a:gd name="f247" fmla="*/ 2149876 f187 1"/>
              <a:gd name="f248" fmla="*/ 5651025 f188 1"/>
              <a:gd name="f249" fmla="*/ 2150933 f187 1"/>
              <a:gd name="f250" fmla="*/ 5652871 f188 1"/>
              <a:gd name="f251" fmla="*/ 2179360 f187 1"/>
              <a:gd name="f252" fmla="*/ 5646872 f188 1"/>
              <a:gd name="f253" fmla="*/ 2295452 f187 1"/>
              <a:gd name="f254" fmla="*/ 5646741 f188 1"/>
              <a:gd name="f255" fmla="*/ 2364141 f187 1"/>
              <a:gd name="f256" fmla="*/ 5657938 f188 1"/>
              <a:gd name="f257" fmla="*/ 2389009 f187 1"/>
              <a:gd name="f258" fmla="*/ 5533444 f188 1"/>
              <a:gd name="f259" fmla="*/ 4422183 f187 1"/>
              <a:gd name="f260" fmla="*/ 5526370 f188 1"/>
              <a:gd name="f261" fmla="*/ 4537395 f187 1"/>
              <a:gd name="f262" fmla="*/ 5503188 f188 1"/>
              <a:gd name="f263" fmla="*/ 4975984 f187 1"/>
              <a:gd name="f264" fmla="*/ 5369324 f188 1"/>
              <a:gd name="f265" fmla="*/ 7437603 f187 1"/>
              <a:gd name="f266" fmla="*/ 5325855 f188 1"/>
              <a:gd name="f267" fmla="*/ 7476382 f187 1"/>
              <a:gd name="f268" fmla="*/ 4493251 f188 1"/>
              <a:gd name="f269" fmla="*/ 7432748 f187 1"/>
              <a:gd name="f270" fmla="*/ 4493249 f188 1"/>
              <a:gd name="f271" fmla="*/ 39226 f188 1"/>
              <a:gd name="f272" fmla="*/ 7199323 f187 1"/>
              <a:gd name="f273" fmla="*/ 28872 f188 1"/>
              <a:gd name="f274" fmla="*/ 7194396 f187 1"/>
              <a:gd name="f275" fmla="*/ 23220 f188 1"/>
              <a:gd name="f276" fmla="*/ 7194103 f187 1"/>
              <a:gd name="f277" fmla="*/ 23354 f188 1"/>
              <a:gd name="f278" fmla="*/ 7191771 f187 1"/>
              <a:gd name="f279" fmla="*/ 10670 f188 1"/>
              <a:gd name="f280" fmla="*/ 7185736 f187 1"/>
              <a:gd name="f281" fmla="*/ f189 1 f2"/>
              <a:gd name="f282" fmla="*/ f192 1 5747715"/>
              <a:gd name="f283" fmla="*/ f193 1 7476434"/>
              <a:gd name="f284" fmla="*/ f194 1 5747715"/>
              <a:gd name="f285" fmla="*/ f195 1 7476434"/>
              <a:gd name="f286" fmla="*/ f196 1 5747715"/>
              <a:gd name="f287" fmla="*/ f197 1 7476434"/>
              <a:gd name="f288" fmla="*/ f198 1 5747715"/>
              <a:gd name="f289" fmla="*/ f199 1 7476434"/>
              <a:gd name="f290" fmla="*/ f200 1 5747715"/>
              <a:gd name="f291" fmla="*/ f201 1 7476434"/>
              <a:gd name="f292" fmla="*/ f202 1 5747715"/>
              <a:gd name="f293" fmla="*/ f203 1 7476434"/>
              <a:gd name="f294" fmla="*/ f204 1 5747715"/>
              <a:gd name="f295" fmla="*/ f205 1 7476434"/>
              <a:gd name="f296" fmla="*/ f206 1 5747715"/>
              <a:gd name="f297" fmla="*/ f207 1 7476434"/>
              <a:gd name="f298" fmla="*/ f208 1 5747715"/>
              <a:gd name="f299" fmla="*/ f209 1 7476434"/>
              <a:gd name="f300" fmla="*/ f210 1 5747715"/>
              <a:gd name="f301" fmla="*/ f211 1 7476434"/>
              <a:gd name="f302" fmla="*/ f212 1 5747715"/>
              <a:gd name="f303" fmla="*/ f213 1 7476434"/>
              <a:gd name="f304" fmla="*/ f214 1 5747715"/>
              <a:gd name="f305" fmla="*/ f215 1 7476434"/>
              <a:gd name="f306" fmla="*/ f216 1 5747715"/>
              <a:gd name="f307" fmla="*/ f217 1 7476434"/>
              <a:gd name="f308" fmla="*/ f218 1 5747715"/>
              <a:gd name="f309" fmla="*/ f219 1 7476434"/>
              <a:gd name="f310" fmla="*/ f220 1 5747715"/>
              <a:gd name="f311" fmla="*/ f221 1 7476434"/>
              <a:gd name="f312" fmla="*/ f222 1 5747715"/>
              <a:gd name="f313" fmla="*/ f223 1 7476434"/>
              <a:gd name="f314" fmla="*/ f224 1 5747715"/>
              <a:gd name="f315" fmla="*/ f225 1 7476434"/>
              <a:gd name="f316" fmla="*/ f226 1 5747715"/>
              <a:gd name="f317" fmla="*/ f227 1 7476434"/>
              <a:gd name="f318" fmla="*/ f228 1 5747715"/>
              <a:gd name="f319" fmla="*/ f229 1 7476434"/>
              <a:gd name="f320" fmla="*/ f230 1 5747715"/>
              <a:gd name="f321" fmla="*/ f231 1 7476434"/>
              <a:gd name="f322" fmla="*/ f232 1 5747715"/>
              <a:gd name="f323" fmla="*/ f233 1 7476434"/>
              <a:gd name="f324" fmla="*/ f234 1 5747715"/>
              <a:gd name="f325" fmla="*/ f235 1 7476434"/>
              <a:gd name="f326" fmla="*/ f236 1 5747715"/>
              <a:gd name="f327" fmla="*/ f237 1 7476434"/>
              <a:gd name="f328" fmla="*/ f238 1 5747715"/>
              <a:gd name="f329" fmla="*/ f239 1 7476434"/>
              <a:gd name="f330" fmla="*/ f240 1 5747715"/>
              <a:gd name="f331" fmla="*/ f241 1 7476434"/>
              <a:gd name="f332" fmla="*/ f242 1 5747715"/>
              <a:gd name="f333" fmla="*/ f243 1 7476434"/>
              <a:gd name="f334" fmla="*/ f244 1 5747715"/>
              <a:gd name="f335" fmla="*/ f245 1 7476434"/>
              <a:gd name="f336" fmla="*/ f246 1 5747715"/>
              <a:gd name="f337" fmla="*/ f247 1 7476434"/>
              <a:gd name="f338" fmla="*/ f248 1 5747715"/>
              <a:gd name="f339" fmla="*/ f249 1 7476434"/>
              <a:gd name="f340" fmla="*/ f250 1 5747715"/>
              <a:gd name="f341" fmla="*/ f251 1 7476434"/>
              <a:gd name="f342" fmla="*/ f252 1 5747715"/>
              <a:gd name="f343" fmla="*/ f253 1 7476434"/>
              <a:gd name="f344" fmla="*/ f254 1 5747715"/>
              <a:gd name="f345" fmla="*/ f255 1 7476434"/>
              <a:gd name="f346" fmla="*/ f256 1 5747715"/>
              <a:gd name="f347" fmla="*/ f257 1 7476434"/>
              <a:gd name="f348" fmla="*/ f258 1 5747715"/>
              <a:gd name="f349" fmla="*/ f259 1 7476434"/>
              <a:gd name="f350" fmla="*/ f260 1 5747715"/>
              <a:gd name="f351" fmla="*/ f261 1 7476434"/>
              <a:gd name="f352" fmla="*/ f262 1 5747715"/>
              <a:gd name="f353" fmla="*/ f263 1 7476434"/>
              <a:gd name="f354" fmla="*/ f264 1 5747715"/>
              <a:gd name="f355" fmla="*/ f265 1 7476434"/>
              <a:gd name="f356" fmla="*/ f266 1 5747715"/>
              <a:gd name="f357" fmla="*/ f267 1 7476434"/>
              <a:gd name="f358" fmla="*/ f268 1 5747715"/>
              <a:gd name="f359" fmla="*/ f269 1 7476434"/>
              <a:gd name="f360" fmla="*/ f270 1 5747715"/>
              <a:gd name="f361" fmla="*/ f271 1 5747715"/>
              <a:gd name="f362" fmla="*/ f272 1 7476434"/>
              <a:gd name="f363" fmla="*/ f273 1 5747715"/>
              <a:gd name="f364" fmla="*/ f274 1 7476434"/>
              <a:gd name="f365" fmla="*/ f275 1 5747715"/>
              <a:gd name="f366" fmla="*/ f276 1 7476434"/>
              <a:gd name="f367" fmla="*/ f277 1 5747715"/>
              <a:gd name="f368" fmla="*/ f278 1 7476434"/>
              <a:gd name="f369" fmla="*/ f279 1 5747715"/>
              <a:gd name="f370" fmla="*/ f280 1 7476434"/>
              <a:gd name="f371" fmla="*/ f5 1 f190"/>
              <a:gd name="f372" fmla="*/ f6 1 f190"/>
              <a:gd name="f373" fmla="*/ f5 1 f191"/>
              <a:gd name="f374" fmla="*/ f7 1 f191"/>
              <a:gd name="f375" fmla="+- f281 0 f1"/>
              <a:gd name="f376" fmla="*/ f282 1 f190"/>
              <a:gd name="f377" fmla="*/ f283 1 f191"/>
              <a:gd name="f378" fmla="*/ f284 1 f190"/>
              <a:gd name="f379" fmla="*/ f285 1 f191"/>
              <a:gd name="f380" fmla="*/ f286 1 f190"/>
              <a:gd name="f381" fmla="*/ f287 1 f191"/>
              <a:gd name="f382" fmla="*/ f288 1 f190"/>
              <a:gd name="f383" fmla="*/ f289 1 f191"/>
              <a:gd name="f384" fmla="*/ f290 1 f190"/>
              <a:gd name="f385" fmla="*/ f291 1 f191"/>
              <a:gd name="f386" fmla="*/ f292 1 f190"/>
              <a:gd name="f387" fmla="*/ f293 1 f191"/>
              <a:gd name="f388" fmla="*/ f294 1 f190"/>
              <a:gd name="f389" fmla="*/ f295 1 f191"/>
              <a:gd name="f390" fmla="*/ f296 1 f190"/>
              <a:gd name="f391" fmla="*/ f297 1 f191"/>
              <a:gd name="f392" fmla="*/ f298 1 f190"/>
              <a:gd name="f393" fmla="*/ f299 1 f191"/>
              <a:gd name="f394" fmla="*/ f300 1 f190"/>
              <a:gd name="f395" fmla="*/ f301 1 f191"/>
              <a:gd name="f396" fmla="*/ f302 1 f190"/>
              <a:gd name="f397" fmla="*/ f303 1 f191"/>
              <a:gd name="f398" fmla="*/ f304 1 f190"/>
              <a:gd name="f399" fmla="*/ f305 1 f191"/>
              <a:gd name="f400" fmla="*/ f306 1 f190"/>
              <a:gd name="f401" fmla="*/ f307 1 f191"/>
              <a:gd name="f402" fmla="*/ f308 1 f190"/>
              <a:gd name="f403" fmla="*/ f309 1 f191"/>
              <a:gd name="f404" fmla="*/ f310 1 f190"/>
              <a:gd name="f405" fmla="*/ f311 1 f191"/>
              <a:gd name="f406" fmla="*/ f312 1 f190"/>
              <a:gd name="f407" fmla="*/ f313 1 f191"/>
              <a:gd name="f408" fmla="*/ f314 1 f190"/>
              <a:gd name="f409" fmla="*/ f315 1 f191"/>
              <a:gd name="f410" fmla="*/ f316 1 f190"/>
              <a:gd name="f411" fmla="*/ f317 1 f191"/>
              <a:gd name="f412" fmla="*/ f318 1 f190"/>
              <a:gd name="f413" fmla="*/ f319 1 f191"/>
              <a:gd name="f414" fmla="*/ f320 1 f190"/>
              <a:gd name="f415" fmla="*/ f321 1 f191"/>
              <a:gd name="f416" fmla="*/ f322 1 f190"/>
              <a:gd name="f417" fmla="*/ f323 1 f191"/>
              <a:gd name="f418" fmla="*/ f324 1 f190"/>
              <a:gd name="f419" fmla="*/ f325 1 f191"/>
              <a:gd name="f420" fmla="*/ f326 1 f190"/>
              <a:gd name="f421" fmla="*/ f327 1 f191"/>
              <a:gd name="f422" fmla="*/ f328 1 f190"/>
              <a:gd name="f423" fmla="*/ f329 1 f191"/>
              <a:gd name="f424" fmla="*/ f330 1 f190"/>
              <a:gd name="f425" fmla="*/ f331 1 f191"/>
              <a:gd name="f426" fmla="*/ f332 1 f190"/>
              <a:gd name="f427" fmla="*/ f333 1 f191"/>
              <a:gd name="f428" fmla="*/ f334 1 f190"/>
              <a:gd name="f429" fmla="*/ f335 1 f191"/>
              <a:gd name="f430" fmla="*/ f336 1 f190"/>
              <a:gd name="f431" fmla="*/ f337 1 f191"/>
              <a:gd name="f432" fmla="*/ f338 1 f190"/>
              <a:gd name="f433" fmla="*/ f339 1 f191"/>
              <a:gd name="f434" fmla="*/ f340 1 f190"/>
              <a:gd name="f435" fmla="*/ f341 1 f191"/>
              <a:gd name="f436" fmla="*/ f342 1 f190"/>
              <a:gd name="f437" fmla="*/ f343 1 f191"/>
              <a:gd name="f438" fmla="*/ f344 1 f190"/>
              <a:gd name="f439" fmla="*/ f345 1 f191"/>
              <a:gd name="f440" fmla="*/ f346 1 f190"/>
              <a:gd name="f441" fmla="*/ f347 1 f191"/>
              <a:gd name="f442" fmla="*/ f348 1 f190"/>
              <a:gd name="f443" fmla="*/ f349 1 f191"/>
              <a:gd name="f444" fmla="*/ f350 1 f190"/>
              <a:gd name="f445" fmla="*/ f351 1 f191"/>
              <a:gd name="f446" fmla="*/ f352 1 f190"/>
              <a:gd name="f447" fmla="*/ f353 1 f191"/>
              <a:gd name="f448" fmla="*/ f354 1 f190"/>
              <a:gd name="f449" fmla="*/ f355 1 f191"/>
              <a:gd name="f450" fmla="*/ f356 1 f190"/>
              <a:gd name="f451" fmla="*/ f357 1 f191"/>
              <a:gd name="f452" fmla="*/ f358 1 f190"/>
              <a:gd name="f453" fmla="*/ f359 1 f191"/>
              <a:gd name="f454" fmla="*/ f360 1 f190"/>
              <a:gd name="f455" fmla="*/ f361 1 f190"/>
              <a:gd name="f456" fmla="*/ f362 1 f191"/>
              <a:gd name="f457" fmla="*/ f363 1 f190"/>
              <a:gd name="f458" fmla="*/ f364 1 f191"/>
              <a:gd name="f459" fmla="*/ f365 1 f190"/>
              <a:gd name="f460" fmla="*/ f366 1 f191"/>
              <a:gd name="f461" fmla="*/ f367 1 f190"/>
              <a:gd name="f462" fmla="*/ f368 1 f191"/>
              <a:gd name="f463" fmla="*/ f369 1 f190"/>
              <a:gd name="f464" fmla="*/ f370 1 f191"/>
              <a:gd name="f465" fmla="*/ f371 f185 1"/>
              <a:gd name="f466" fmla="*/ f372 f185 1"/>
              <a:gd name="f467" fmla="*/ f374 f186 1"/>
              <a:gd name="f468" fmla="*/ f373 f186 1"/>
              <a:gd name="f469" fmla="*/ f376 f185 1"/>
              <a:gd name="f470" fmla="*/ f377 f186 1"/>
              <a:gd name="f471" fmla="*/ f378 f185 1"/>
              <a:gd name="f472" fmla="*/ f379 f186 1"/>
              <a:gd name="f473" fmla="*/ f380 f185 1"/>
              <a:gd name="f474" fmla="*/ f381 f186 1"/>
              <a:gd name="f475" fmla="*/ f382 f185 1"/>
              <a:gd name="f476" fmla="*/ f383 f186 1"/>
              <a:gd name="f477" fmla="*/ f384 f185 1"/>
              <a:gd name="f478" fmla="*/ f385 f186 1"/>
              <a:gd name="f479" fmla="*/ f386 f185 1"/>
              <a:gd name="f480" fmla="*/ f387 f186 1"/>
              <a:gd name="f481" fmla="*/ f388 f185 1"/>
              <a:gd name="f482" fmla="*/ f389 f186 1"/>
              <a:gd name="f483" fmla="*/ f390 f185 1"/>
              <a:gd name="f484" fmla="*/ f391 f186 1"/>
              <a:gd name="f485" fmla="*/ f392 f185 1"/>
              <a:gd name="f486" fmla="*/ f393 f186 1"/>
              <a:gd name="f487" fmla="*/ f394 f185 1"/>
              <a:gd name="f488" fmla="*/ f395 f186 1"/>
              <a:gd name="f489" fmla="*/ f396 f185 1"/>
              <a:gd name="f490" fmla="*/ f397 f186 1"/>
              <a:gd name="f491" fmla="*/ f398 f185 1"/>
              <a:gd name="f492" fmla="*/ f399 f186 1"/>
              <a:gd name="f493" fmla="*/ f400 f185 1"/>
              <a:gd name="f494" fmla="*/ f401 f186 1"/>
              <a:gd name="f495" fmla="*/ f402 f185 1"/>
              <a:gd name="f496" fmla="*/ f403 f186 1"/>
              <a:gd name="f497" fmla="*/ f404 f185 1"/>
              <a:gd name="f498" fmla="*/ f405 f186 1"/>
              <a:gd name="f499" fmla="*/ f406 f185 1"/>
              <a:gd name="f500" fmla="*/ f407 f186 1"/>
              <a:gd name="f501" fmla="*/ f408 f185 1"/>
              <a:gd name="f502" fmla="*/ f409 f186 1"/>
              <a:gd name="f503" fmla="*/ f410 f185 1"/>
              <a:gd name="f504" fmla="*/ f411 f186 1"/>
              <a:gd name="f505" fmla="*/ f412 f185 1"/>
              <a:gd name="f506" fmla="*/ f413 f186 1"/>
              <a:gd name="f507" fmla="*/ f414 f185 1"/>
              <a:gd name="f508" fmla="*/ f415 f186 1"/>
              <a:gd name="f509" fmla="*/ f416 f185 1"/>
              <a:gd name="f510" fmla="*/ f417 f186 1"/>
              <a:gd name="f511" fmla="*/ f418 f185 1"/>
              <a:gd name="f512" fmla="*/ f419 f186 1"/>
              <a:gd name="f513" fmla="*/ f420 f185 1"/>
              <a:gd name="f514" fmla="*/ f421 f186 1"/>
              <a:gd name="f515" fmla="*/ f422 f185 1"/>
              <a:gd name="f516" fmla="*/ f423 f186 1"/>
              <a:gd name="f517" fmla="*/ f424 f185 1"/>
              <a:gd name="f518" fmla="*/ f425 f186 1"/>
              <a:gd name="f519" fmla="*/ f426 f185 1"/>
              <a:gd name="f520" fmla="*/ f427 f186 1"/>
              <a:gd name="f521" fmla="*/ f428 f185 1"/>
              <a:gd name="f522" fmla="*/ f429 f186 1"/>
              <a:gd name="f523" fmla="*/ f430 f185 1"/>
              <a:gd name="f524" fmla="*/ f431 f186 1"/>
              <a:gd name="f525" fmla="*/ f432 f185 1"/>
              <a:gd name="f526" fmla="*/ f433 f186 1"/>
              <a:gd name="f527" fmla="*/ f434 f185 1"/>
              <a:gd name="f528" fmla="*/ f435 f186 1"/>
              <a:gd name="f529" fmla="*/ f436 f185 1"/>
              <a:gd name="f530" fmla="*/ f437 f186 1"/>
              <a:gd name="f531" fmla="*/ f438 f185 1"/>
              <a:gd name="f532" fmla="*/ f439 f186 1"/>
              <a:gd name="f533" fmla="*/ f440 f185 1"/>
              <a:gd name="f534" fmla="*/ f441 f186 1"/>
              <a:gd name="f535" fmla="*/ f442 f185 1"/>
              <a:gd name="f536" fmla="*/ f443 f186 1"/>
              <a:gd name="f537" fmla="*/ f444 f185 1"/>
              <a:gd name="f538" fmla="*/ f445 f186 1"/>
              <a:gd name="f539" fmla="*/ f446 f185 1"/>
              <a:gd name="f540" fmla="*/ f447 f186 1"/>
              <a:gd name="f541" fmla="*/ f448 f185 1"/>
              <a:gd name="f542" fmla="*/ f449 f186 1"/>
              <a:gd name="f543" fmla="*/ f450 f185 1"/>
              <a:gd name="f544" fmla="*/ f451 f186 1"/>
              <a:gd name="f545" fmla="*/ f452 f185 1"/>
              <a:gd name="f546" fmla="*/ f453 f186 1"/>
              <a:gd name="f547" fmla="*/ f454 f185 1"/>
              <a:gd name="f548" fmla="*/ f455 f185 1"/>
              <a:gd name="f549" fmla="*/ f456 f186 1"/>
              <a:gd name="f550" fmla="*/ f457 f185 1"/>
              <a:gd name="f551" fmla="*/ f458 f186 1"/>
              <a:gd name="f552" fmla="*/ f459 f185 1"/>
              <a:gd name="f553" fmla="*/ f460 f186 1"/>
              <a:gd name="f554" fmla="*/ f461 f185 1"/>
              <a:gd name="f555" fmla="*/ f462 f186 1"/>
              <a:gd name="f556" fmla="*/ f463 f185 1"/>
              <a:gd name="f557" fmla="*/ f464 f186 1"/>
            </a:gdLst>
            <a:ahLst/>
            <a:cxnLst>
              <a:cxn ang="3cd4">
                <a:pos x="hc" y="t"/>
              </a:cxn>
              <a:cxn ang="0">
                <a:pos x="r" y="vc"/>
              </a:cxn>
              <a:cxn ang="cd4">
                <a:pos x="hc" y="b"/>
              </a:cxn>
              <a:cxn ang="cd2">
                <a:pos x="l" y="vc"/>
              </a:cxn>
              <a:cxn ang="f375">
                <a:pos x="f469" y="f470"/>
              </a:cxn>
              <a:cxn ang="f375">
                <a:pos x="f471" y="f472"/>
              </a:cxn>
              <a:cxn ang="f375">
                <a:pos x="f473" y="f474"/>
              </a:cxn>
              <a:cxn ang="f375">
                <a:pos x="f475" y="f476"/>
              </a:cxn>
              <a:cxn ang="f375">
                <a:pos x="f477" y="f478"/>
              </a:cxn>
              <a:cxn ang="f375">
                <a:pos x="f479" y="f480"/>
              </a:cxn>
              <a:cxn ang="f375">
                <a:pos x="f481" y="f482"/>
              </a:cxn>
              <a:cxn ang="f375">
                <a:pos x="f483" y="f484"/>
              </a:cxn>
              <a:cxn ang="f375">
                <a:pos x="f485" y="f486"/>
              </a:cxn>
              <a:cxn ang="f375">
                <a:pos x="f487" y="f488"/>
              </a:cxn>
              <a:cxn ang="f375">
                <a:pos x="f489" y="f490"/>
              </a:cxn>
              <a:cxn ang="f375">
                <a:pos x="f491" y="f492"/>
              </a:cxn>
              <a:cxn ang="f375">
                <a:pos x="f493" y="f494"/>
              </a:cxn>
              <a:cxn ang="f375">
                <a:pos x="f495" y="f496"/>
              </a:cxn>
              <a:cxn ang="f375">
                <a:pos x="f497" y="f498"/>
              </a:cxn>
              <a:cxn ang="f375">
                <a:pos x="f499" y="f500"/>
              </a:cxn>
              <a:cxn ang="f375">
                <a:pos x="f501" y="f502"/>
              </a:cxn>
              <a:cxn ang="f375">
                <a:pos x="f503" y="f504"/>
              </a:cxn>
              <a:cxn ang="f375">
                <a:pos x="f505" y="f506"/>
              </a:cxn>
              <a:cxn ang="f375">
                <a:pos x="f507" y="f508"/>
              </a:cxn>
              <a:cxn ang="f375">
                <a:pos x="f509" y="f510"/>
              </a:cxn>
              <a:cxn ang="f375">
                <a:pos x="f511" y="f512"/>
              </a:cxn>
              <a:cxn ang="f375">
                <a:pos x="f513" y="f514"/>
              </a:cxn>
              <a:cxn ang="f375">
                <a:pos x="f515" y="f516"/>
              </a:cxn>
              <a:cxn ang="f375">
                <a:pos x="f517" y="f518"/>
              </a:cxn>
              <a:cxn ang="f375">
                <a:pos x="f519" y="f520"/>
              </a:cxn>
              <a:cxn ang="f375">
                <a:pos x="f521" y="f522"/>
              </a:cxn>
              <a:cxn ang="f375">
                <a:pos x="f523" y="f524"/>
              </a:cxn>
              <a:cxn ang="f375">
                <a:pos x="f525" y="f526"/>
              </a:cxn>
              <a:cxn ang="f375">
                <a:pos x="f527" y="f528"/>
              </a:cxn>
              <a:cxn ang="f375">
                <a:pos x="f529" y="f530"/>
              </a:cxn>
              <a:cxn ang="f375">
                <a:pos x="f531" y="f532"/>
              </a:cxn>
              <a:cxn ang="f375">
                <a:pos x="f533" y="f534"/>
              </a:cxn>
              <a:cxn ang="f375">
                <a:pos x="f535" y="f536"/>
              </a:cxn>
              <a:cxn ang="f375">
                <a:pos x="f537" y="f538"/>
              </a:cxn>
              <a:cxn ang="f375">
                <a:pos x="f539" y="f540"/>
              </a:cxn>
              <a:cxn ang="f375">
                <a:pos x="f541" y="f542"/>
              </a:cxn>
              <a:cxn ang="f375">
                <a:pos x="f543" y="f544"/>
              </a:cxn>
              <a:cxn ang="f375">
                <a:pos x="f545" y="f546"/>
              </a:cxn>
              <a:cxn ang="f375">
                <a:pos x="f547" y="f546"/>
              </a:cxn>
              <a:cxn ang="f375">
                <a:pos x="f548" y="f549"/>
              </a:cxn>
              <a:cxn ang="f375">
                <a:pos x="f550" y="f551"/>
              </a:cxn>
              <a:cxn ang="f375">
                <a:pos x="f552" y="f553"/>
              </a:cxn>
              <a:cxn ang="f375">
                <a:pos x="f554" y="f555"/>
              </a:cxn>
              <a:cxn ang="f375">
                <a:pos x="f556" y="f557"/>
              </a:cxn>
              <a:cxn ang="f375">
                <a:pos x="f469" y="f470"/>
              </a:cxn>
            </a:cxnLst>
            <a:rect l="f465" t="f468" r="f466" b="f467"/>
            <a:pathLst>
              <a:path w="5747715" h="7476434">
                <a:moveTo>
                  <a:pt x="f8" y="f9"/>
                </a:moveTo>
                <a:cubicBezTo>
                  <a:pt x="f10" y="f11"/>
                  <a:pt x="f12" y="f13"/>
                  <a:pt x="f14" y="f15"/>
                </a:cubicBezTo>
                <a:cubicBezTo>
                  <a:pt x="f16" y="f17"/>
                  <a:pt x="f18" y="f19"/>
                  <a:pt x="f20" y="f21"/>
                </a:cubicBezTo>
                <a:lnTo>
                  <a:pt x="f22" y="f23"/>
                </a:lnTo>
                <a:lnTo>
                  <a:pt x="f24" y="f25"/>
                </a:lnTo>
                <a:lnTo>
                  <a:pt x="f26" y="f27"/>
                </a:lnTo>
                <a:cubicBezTo>
                  <a:pt x="f28" y="f29"/>
                  <a:pt x="f30" y="f31"/>
                  <a:pt x="f32" y="f33"/>
                </a:cubicBezTo>
                <a:lnTo>
                  <a:pt x="f34" y="f35"/>
                </a:lnTo>
                <a:lnTo>
                  <a:pt x="f6" y="f36"/>
                </a:lnTo>
                <a:cubicBezTo>
                  <a:pt x="f37" y="f38"/>
                  <a:pt x="f39" y="f40"/>
                  <a:pt x="f41" y="f42"/>
                </a:cubicBezTo>
                <a:lnTo>
                  <a:pt x="f43" y="f44"/>
                </a:lnTo>
                <a:lnTo>
                  <a:pt x="f45" y="f46"/>
                </a:lnTo>
                <a:cubicBezTo>
                  <a:pt x="f47" y="f48"/>
                  <a:pt x="f49" y="f50"/>
                  <a:pt x="f51" y="f52"/>
                </a:cubicBezTo>
                <a:lnTo>
                  <a:pt x="f53" y="f54"/>
                </a:lnTo>
                <a:lnTo>
                  <a:pt x="f55" y="f56"/>
                </a:ln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97" y="f98"/>
                </a:cubicBezTo>
                <a:cubicBezTo>
                  <a:pt x="f99" y="f100"/>
                  <a:pt x="f101" y="f102"/>
                  <a:pt x="f103" y="f104"/>
                </a:cubicBezTo>
                <a:lnTo>
                  <a:pt x="f105" y="f106"/>
                </a:lnTo>
                <a:cubicBezTo>
                  <a:pt x="f107" y="f108"/>
                  <a:pt x="f109" y="f110"/>
                  <a:pt x="f111" y="f112"/>
                </a:cubicBezTo>
                <a:lnTo>
                  <a:pt x="f113" y="f114"/>
                </a:lnTo>
                <a:lnTo>
                  <a:pt x="f115" y="f116"/>
                </a:lnTo>
                <a:lnTo>
                  <a:pt x="f117" y="f118"/>
                </a:lnTo>
                <a:lnTo>
                  <a:pt x="f119" y="f120"/>
                </a:lnTo>
                <a:cubicBezTo>
                  <a:pt x="f121" y="f122"/>
                  <a:pt x="f123" y="f124"/>
                  <a:pt x="f125" y="f126"/>
                </a:cubicBezTo>
                <a:cubicBezTo>
                  <a:pt x="f127" y="f128"/>
                  <a:pt x="f129" y="f130"/>
                  <a:pt x="f131" y="f132"/>
                </a:cubicBezTo>
                <a:cubicBezTo>
                  <a:pt x="f133" y="f134"/>
                  <a:pt x="f135" y="f136"/>
                  <a:pt x="f137" y="f138"/>
                </a:cubicBezTo>
                <a:cubicBezTo>
                  <a:pt x="f139" y="f140"/>
                  <a:pt x="f141" y="f142"/>
                  <a:pt x="f143" y="f144"/>
                </a:cubicBezTo>
                <a:cubicBezTo>
                  <a:pt x="f145" y="f146"/>
                  <a:pt x="f147" y="f148"/>
                  <a:pt x="f149" y="f150"/>
                </a:cubicBezTo>
                <a:lnTo>
                  <a:pt x="f151" y="f152"/>
                </a:lnTo>
                <a:lnTo>
                  <a:pt x="f153" y="f154"/>
                </a:lnTo>
                <a:cubicBezTo>
                  <a:pt x="f155" y="f156"/>
                  <a:pt x="f157" y="f158"/>
                  <a:pt x="f159" y="f160"/>
                </a:cubicBezTo>
                <a:cubicBezTo>
                  <a:pt x="f161" y="f162"/>
                  <a:pt x="f163" y="f164"/>
                  <a:pt x="f165" y="f166"/>
                </a:cubicBezTo>
                <a:lnTo>
                  <a:pt x="f167" y="f168"/>
                </a:lnTo>
                <a:lnTo>
                  <a:pt x="f169" y="f168"/>
                </a:lnTo>
                <a:lnTo>
                  <a:pt x="f170" y="f171"/>
                </a:lnTo>
                <a:lnTo>
                  <a:pt x="f172" y="f173"/>
                </a:lnTo>
                <a:lnTo>
                  <a:pt x="f174" y="f175"/>
                </a:lnTo>
                <a:lnTo>
                  <a:pt x="f176" y="f177"/>
                </a:lnTo>
                <a:lnTo>
                  <a:pt x="f178" y="f179"/>
                </a:lnTo>
                <a:cubicBezTo>
                  <a:pt x="f180" y="f181"/>
                  <a:pt x="f182" y="f183"/>
                  <a:pt x="f8" y="f9"/>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pic>
        <p:nvPicPr>
          <p:cNvPr id="5" name="Picture 5">
            <a:extLst>
              <a:ext uri="{FF2B5EF4-FFF2-40B4-BE49-F238E27FC236}">
                <a16:creationId xmlns:a16="http://schemas.microsoft.com/office/drawing/2014/main" id="{0CA8DF92-ADC5-4856-A8AD-04B156613ADB}"/>
              </a:ext>
            </a:extLst>
          </p:cNvPr>
          <p:cNvPicPr>
            <a:picLocks noChangeAspect="1"/>
          </p:cNvPicPr>
          <p:nvPr/>
        </p:nvPicPr>
        <p:blipFill>
          <a:blip r:embed="rId2"/>
          <a:srcRect l="9474" r="4673"/>
          <a:stretch>
            <a:fillRect/>
          </a:stretch>
        </p:blipFill>
        <p:spPr>
          <a:xfrm rot="151261">
            <a:off x="6017429" y="729225"/>
            <a:ext cx="4361806" cy="5080552"/>
          </a:xfrm>
          <a:prstGeom prst="rect">
            <a:avLst/>
          </a:prstGeom>
          <a:noFill/>
          <a:ln cap="flat">
            <a:noFill/>
          </a:ln>
        </p:spPr>
      </p:pic>
      <p:sp>
        <p:nvSpPr>
          <p:cNvPr id="6" name="Title 1">
            <a:extLst>
              <a:ext uri="{FF2B5EF4-FFF2-40B4-BE49-F238E27FC236}">
                <a16:creationId xmlns:a16="http://schemas.microsoft.com/office/drawing/2014/main" id="{92B0C1AE-DBC8-4811-B8AA-5BD013152AC4}"/>
              </a:ext>
            </a:extLst>
          </p:cNvPr>
          <p:cNvSpPr txBox="1">
            <a:spLocks noGrp="1"/>
          </p:cNvSpPr>
          <p:nvPr>
            <p:ph type="ctrTitle"/>
          </p:nvPr>
        </p:nvSpPr>
        <p:spPr>
          <a:xfrm>
            <a:off x="353479" y="2537112"/>
            <a:ext cx="3715298" cy="2247256"/>
          </a:xfrm>
        </p:spPr>
        <p:txBody>
          <a:bodyPr/>
          <a:lstStyle/>
          <a:p>
            <a:pPr lvl="0"/>
            <a:r>
              <a:rPr lang="en-US" sz="5400" b="1">
                <a:latin typeface="Kinetic Letters" pitchFamily="50"/>
              </a:rPr>
              <a:t>Welcome to</a:t>
            </a:r>
            <a:br>
              <a:rPr lang="en-US" sz="5400" b="1">
                <a:latin typeface="Kinetic Letters" pitchFamily="50"/>
              </a:rPr>
            </a:br>
            <a:r>
              <a:rPr lang="en-US" sz="5400" b="1">
                <a:latin typeface="Kinetic Letters" pitchFamily="50"/>
              </a:rPr>
              <a:t> Reception Class</a:t>
            </a:r>
            <a:br>
              <a:rPr lang="en-US" sz="4000" b="1">
                <a:latin typeface="Comic Sans MS" pitchFamily="66"/>
              </a:rPr>
            </a:br>
            <a:endParaRPr lang="en-GB" sz="4000" b="1">
              <a:latin typeface="Comic Sans MS" pitchFamily="66"/>
            </a:endParaRPr>
          </a:p>
        </p:txBody>
      </p:sp>
      <p:sp>
        <p:nvSpPr>
          <p:cNvPr id="7" name="Subtitle 2">
            <a:extLst>
              <a:ext uri="{FF2B5EF4-FFF2-40B4-BE49-F238E27FC236}">
                <a16:creationId xmlns:a16="http://schemas.microsoft.com/office/drawing/2014/main" id="{C9C5F191-1FDB-40AE-9ED8-DC4C88B48993}"/>
              </a:ext>
            </a:extLst>
          </p:cNvPr>
          <p:cNvSpPr txBox="1">
            <a:spLocks noGrp="1"/>
          </p:cNvSpPr>
          <p:nvPr>
            <p:ph type="subTitle" idx="1"/>
          </p:nvPr>
        </p:nvSpPr>
        <p:spPr>
          <a:xfrm>
            <a:off x="1219196" y="5256327"/>
            <a:ext cx="2722379" cy="915872"/>
          </a:xfrm>
        </p:spPr>
        <p:txBody>
          <a:bodyPr/>
          <a:lstStyle/>
          <a:p>
            <a:pPr lvl="0"/>
            <a:r>
              <a:rPr lang="en-US" sz="4000" b="1">
                <a:latin typeface="Kinetic Letters" pitchFamily="50"/>
              </a:rPr>
              <a:t>2026-2027</a:t>
            </a:r>
            <a:endParaRPr lang="en-GB" sz="4000" dirty="0">
              <a:latin typeface="Kinetic Letters" pitchFamily="50"/>
            </a:endParaRPr>
          </a:p>
        </p:txBody>
      </p:sp>
      <p:sp>
        <p:nvSpPr>
          <p:cNvPr id="8" name="Freeform: Shape 72">
            <a:extLst>
              <a:ext uri="{FF2B5EF4-FFF2-40B4-BE49-F238E27FC236}">
                <a16:creationId xmlns:a16="http://schemas.microsoft.com/office/drawing/2014/main" id="{DB48F2D3-ABA1-4A55-BADF-4040984316A3}"/>
              </a:ext>
            </a:extLst>
          </p:cNvPr>
          <p:cNvSpPr>
            <a:spLocks noMove="1" noResize="1"/>
          </p:cNvSpPr>
          <p:nvPr/>
        </p:nvSpPr>
        <p:spPr>
          <a:xfrm rot="17246144">
            <a:off x="10976359" y="-447331"/>
            <a:ext cx="444791" cy="2058378"/>
          </a:xfrm>
          <a:custGeom>
            <a:avLst/>
            <a:gdLst>
              <a:gd name="f0" fmla="val 10800000"/>
              <a:gd name="f1" fmla="val 5400000"/>
              <a:gd name="f2" fmla="val 180"/>
              <a:gd name="f3" fmla="val w"/>
              <a:gd name="f4" fmla="val h"/>
              <a:gd name="f5" fmla="val 0"/>
              <a:gd name="f6" fmla="val 555597"/>
              <a:gd name="f7" fmla="val 1999290"/>
              <a:gd name="f8" fmla="val 83880"/>
              <a:gd name="f9" fmla="val 49282"/>
              <a:gd name="f10" fmla="val 71215"/>
              <a:gd name="f11" fmla="val 91656"/>
              <a:gd name="f12" fmla="val 63184"/>
              <a:gd name="f13" fmla="val 135655"/>
              <a:gd name="f14" fmla="val 58277"/>
              <a:gd name="f15" fmla="val 174397"/>
              <a:gd name="f16" fmla="val 45224"/>
              <a:gd name="f17" fmla="val 225837"/>
              <a:gd name="f18" fmla="val 94025"/>
              <a:gd name="f19" fmla="val 195077"/>
              <a:gd name="f20" fmla="val 47856"/>
              <a:gd name="f21" fmla="val 242049"/>
              <a:gd name="f22" fmla="val 54744"/>
              <a:gd name="f23" fmla="val 326503"/>
              <a:gd name="f24" fmla="val 39434"/>
              <a:gd name="f25" fmla="val 343350"/>
              <a:gd name="f26" fmla="val 40491"/>
              <a:gd name="f27" fmla="val 349790"/>
              <a:gd name="f28" fmla="val 52348"/>
              <a:gd name="f29" fmla="val 355722"/>
              <a:gd name="f30" fmla="val 54552"/>
              <a:gd name="f31" fmla="val 374741"/>
              <a:gd name="f32" fmla="val 39676"/>
              <a:gd name="f33" fmla="val 402796"/>
              <a:gd name="f34" fmla="val 31662"/>
              <a:gd name="f35" fmla="val 441033"/>
              <a:gd name="f36" fmla="val 50452"/>
              <a:gd name="f37" fmla="val 469664"/>
              <a:gd name="f38" fmla="val 48453"/>
              <a:gd name="f39" fmla="val 478380"/>
              <a:gd name="f40" fmla="val 29604"/>
              <a:gd name="f41" fmla="val 496522"/>
              <a:gd name="f42" fmla="val 19255"/>
              <a:gd name="f43" fmla="val 521607"/>
              <a:gd name="f44" fmla="val 10408"/>
              <a:gd name="f45" fmla="val 1995494"/>
              <a:gd name="f46" fmla="val 537215"/>
              <a:gd name="f47" fmla="val 1991185"/>
              <a:gd name="f48" fmla="val 514565"/>
              <a:gd name="f49" fmla="val 1988101"/>
              <a:gd name="f50" fmla="val 490837"/>
              <a:gd name="f51" fmla="val 1988688"/>
              <a:gd name="f52" fmla="val 479386"/>
              <a:gd name="f53" fmla="val 1992931"/>
              <a:gd name="f54" fmla="val 462617"/>
              <a:gd name="f55" fmla="val 420522"/>
              <a:gd name="f56" fmla="val 382909"/>
              <a:gd name="f57" fmla="val 1988738"/>
              <a:gd name="f58" fmla="val 350860"/>
              <a:gd name="f59" fmla="val 1976654"/>
              <a:gd name="f60" fmla="val 320299"/>
              <a:gd name="f61" fmla="val 1963332"/>
              <a:gd name="f62" fmla="val 295360"/>
              <a:gd name="f63" fmla="val 1977122"/>
              <a:gd name="f64" fmla="val 281004"/>
              <a:gd name="f65" fmla="val 1978006"/>
              <a:gd name="f66" fmla="val 268406"/>
              <a:gd name="f67" fmla="val 1975325"/>
              <a:gd name="f68" fmla="val 256969"/>
              <a:gd name="f69" fmla="val 1970444"/>
              <a:gd name="f70" fmla="val 227096"/>
              <a:gd name="f71" fmla="val 1951548"/>
              <a:gd name="f72" fmla="val 222890"/>
              <a:gd name="f73" fmla="val 1935696"/>
              <a:gd name="f74" fmla="val 202274"/>
              <a:gd name="f75" fmla="val 1929911"/>
              <a:gd name="f76" fmla="val 197448"/>
              <a:gd name="f77" fmla="val 1925621"/>
              <a:gd name="f78" fmla="val 188240"/>
              <a:gd name="f79" fmla="val 1917376"/>
              <a:gd name="f80" fmla="val 178991"/>
              <a:gd name="f81" fmla="val 1909643"/>
              <a:gd name="f82" fmla="val 169099"/>
              <a:gd name="f83" fmla="val 1903786"/>
              <a:gd name="f84" fmla="val 158518"/>
              <a:gd name="f85" fmla="val 1969055"/>
              <a:gd name="f86" fmla="val 83191"/>
              <a:gd name="f87" fmla="val 1864739"/>
              <a:gd name="f88" fmla="val 92344"/>
              <a:gd name="f89" fmla="val 1925464"/>
              <a:gd name="f90" fmla="val 36140"/>
              <a:gd name="f91" fmla="val 1904645"/>
              <a:gd name="f92" fmla="val 59596"/>
              <a:gd name="f93" fmla="val 1967908"/>
              <a:gd name="f94" fmla="val 11266"/>
              <a:gd name="f95" fmla="val 1895947"/>
              <a:gd name="f96" fmla="val 1893933"/>
              <a:gd name="f97" fmla="+- 0 0 -90"/>
              <a:gd name="f98" fmla="*/ f3 1 555597"/>
              <a:gd name="f99" fmla="*/ f4 1 1999290"/>
              <a:gd name="f100" fmla="+- f7 0 f5"/>
              <a:gd name="f101" fmla="+- f6 0 f5"/>
              <a:gd name="f102" fmla="*/ f97 f0 1"/>
              <a:gd name="f103" fmla="*/ f101 1 555597"/>
              <a:gd name="f104" fmla="*/ f100 1 1999290"/>
              <a:gd name="f105" fmla="*/ 0 f101 1"/>
              <a:gd name="f106" fmla="*/ 83880 f100 1"/>
              <a:gd name="f107" fmla="*/ 49282 f101 1"/>
              <a:gd name="f108" fmla="*/ 71215 f100 1"/>
              <a:gd name="f109" fmla="*/ 174397 f101 1"/>
              <a:gd name="f110" fmla="*/ 45224 f100 1"/>
              <a:gd name="f111" fmla="*/ 242049 f101 1"/>
              <a:gd name="f112" fmla="*/ 54744 f100 1"/>
              <a:gd name="f113" fmla="*/ 326503 f101 1"/>
              <a:gd name="f114" fmla="*/ 39434 f100 1"/>
              <a:gd name="f115" fmla="*/ 343350 f101 1"/>
              <a:gd name="f116" fmla="*/ 40491 f100 1"/>
              <a:gd name="f117" fmla="*/ 349790 f101 1"/>
              <a:gd name="f118" fmla="*/ 52348 f100 1"/>
              <a:gd name="f119" fmla="*/ 355722 f101 1"/>
              <a:gd name="f120" fmla="*/ 54552 f100 1"/>
              <a:gd name="f121" fmla="*/ 374741 f101 1"/>
              <a:gd name="f122" fmla="*/ 39676 f100 1"/>
              <a:gd name="f123" fmla="*/ 469664 f101 1"/>
              <a:gd name="f124" fmla="*/ 48453 f100 1"/>
              <a:gd name="f125" fmla="*/ 521607 f101 1"/>
              <a:gd name="f126" fmla="*/ 10408 f100 1"/>
              <a:gd name="f127" fmla="*/ 555597 f101 1"/>
              <a:gd name="f128" fmla="*/ 0 f100 1"/>
              <a:gd name="f129" fmla="*/ 1995494 f100 1"/>
              <a:gd name="f130" fmla="*/ 537215 f101 1"/>
              <a:gd name="f131" fmla="*/ 1991185 f100 1"/>
              <a:gd name="f132" fmla="*/ 479386 f101 1"/>
              <a:gd name="f133" fmla="*/ 1992931 f100 1"/>
              <a:gd name="f134" fmla="*/ 462617 f101 1"/>
              <a:gd name="f135" fmla="*/ 1999290 f100 1"/>
              <a:gd name="f136" fmla="*/ 420522 f101 1"/>
              <a:gd name="f137" fmla="*/ 382909 f101 1"/>
              <a:gd name="f138" fmla="*/ 1988738 f100 1"/>
              <a:gd name="f139" fmla="*/ 295360 f101 1"/>
              <a:gd name="f140" fmla="*/ 1977122 f100 1"/>
              <a:gd name="f141" fmla="*/ 256969 f101 1"/>
              <a:gd name="f142" fmla="*/ 1970444 f100 1"/>
              <a:gd name="f143" fmla="*/ 227096 f101 1"/>
              <a:gd name="f144" fmla="*/ 1951548 f100 1"/>
              <a:gd name="f145" fmla="*/ 222890 f101 1"/>
              <a:gd name="f146" fmla="*/ 1935696 f100 1"/>
              <a:gd name="f147" fmla="*/ 202274 f101 1"/>
              <a:gd name="f148" fmla="*/ 1929911 f100 1"/>
              <a:gd name="f149" fmla="*/ 197448 f101 1"/>
              <a:gd name="f150" fmla="*/ 1925621 f100 1"/>
              <a:gd name="f151" fmla="*/ 169099 f101 1"/>
              <a:gd name="f152" fmla="*/ 1903786 f100 1"/>
              <a:gd name="f153" fmla="*/ 92344 f101 1"/>
              <a:gd name="f154" fmla="*/ 1925464 f100 1"/>
              <a:gd name="f155" fmla="*/ 11266 f101 1"/>
              <a:gd name="f156" fmla="*/ 1895947 f100 1"/>
              <a:gd name="f157" fmla="*/ 1893933 f100 1"/>
              <a:gd name="f158" fmla="*/ f102 1 f2"/>
              <a:gd name="f159" fmla="*/ f105 1 555597"/>
              <a:gd name="f160" fmla="*/ f106 1 1999290"/>
              <a:gd name="f161" fmla="*/ f107 1 555597"/>
              <a:gd name="f162" fmla="*/ f108 1 1999290"/>
              <a:gd name="f163" fmla="*/ f109 1 555597"/>
              <a:gd name="f164" fmla="*/ f110 1 1999290"/>
              <a:gd name="f165" fmla="*/ f111 1 555597"/>
              <a:gd name="f166" fmla="*/ f112 1 1999290"/>
              <a:gd name="f167" fmla="*/ f113 1 555597"/>
              <a:gd name="f168" fmla="*/ f114 1 1999290"/>
              <a:gd name="f169" fmla="*/ f115 1 555597"/>
              <a:gd name="f170" fmla="*/ f116 1 1999290"/>
              <a:gd name="f171" fmla="*/ f117 1 555597"/>
              <a:gd name="f172" fmla="*/ f118 1 1999290"/>
              <a:gd name="f173" fmla="*/ f119 1 555597"/>
              <a:gd name="f174" fmla="*/ f120 1 1999290"/>
              <a:gd name="f175" fmla="*/ f121 1 555597"/>
              <a:gd name="f176" fmla="*/ f122 1 1999290"/>
              <a:gd name="f177" fmla="*/ f123 1 555597"/>
              <a:gd name="f178" fmla="*/ f124 1 1999290"/>
              <a:gd name="f179" fmla="*/ f125 1 555597"/>
              <a:gd name="f180" fmla="*/ f126 1 1999290"/>
              <a:gd name="f181" fmla="*/ f127 1 555597"/>
              <a:gd name="f182" fmla="*/ f128 1 1999290"/>
              <a:gd name="f183" fmla="*/ f129 1 1999290"/>
              <a:gd name="f184" fmla="*/ f130 1 555597"/>
              <a:gd name="f185" fmla="*/ f131 1 1999290"/>
              <a:gd name="f186" fmla="*/ f132 1 555597"/>
              <a:gd name="f187" fmla="*/ f133 1 1999290"/>
              <a:gd name="f188" fmla="*/ f134 1 555597"/>
              <a:gd name="f189" fmla="*/ f135 1 1999290"/>
              <a:gd name="f190" fmla="*/ f136 1 555597"/>
              <a:gd name="f191" fmla="*/ f137 1 555597"/>
              <a:gd name="f192" fmla="*/ f138 1 1999290"/>
              <a:gd name="f193" fmla="*/ f139 1 555597"/>
              <a:gd name="f194" fmla="*/ f140 1 1999290"/>
              <a:gd name="f195" fmla="*/ f141 1 555597"/>
              <a:gd name="f196" fmla="*/ f142 1 1999290"/>
              <a:gd name="f197" fmla="*/ f143 1 555597"/>
              <a:gd name="f198" fmla="*/ f144 1 1999290"/>
              <a:gd name="f199" fmla="*/ f145 1 555597"/>
              <a:gd name="f200" fmla="*/ f146 1 1999290"/>
              <a:gd name="f201" fmla="*/ f147 1 555597"/>
              <a:gd name="f202" fmla="*/ f148 1 1999290"/>
              <a:gd name="f203" fmla="*/ f149 1 555597"/>
              <a:gd name="f204" fmla="*/ f150 1 1999290"/>
              <a:gd name="f205" fmla="*/ f151 1 555597"/>
              <a:gd name="f206" fmla="*/ f152 1 1999290"/>
              <a:gd name="f207" fmla="*/ f153 1 555597"/>
              <a:gd name="f208" fmla="*/ f154 1 1999290"/>
              <a:gd name="f209" fmla="*/ f155 1 555597"/>
              <a:gd name="f210" fmla="*/ f156 1 1999290"/>
              <a:gd name="f211" fmla="*/ f157 1 1999290"/>
              <a:gd name="f212" fmla="*/ f5 1 f103"/>
              <a:gd name="f213" fmla="*/ f6 1 f103"/>
              <a:gd name="f214" fmla="*/ f5 1 f104"/>
              <a:gd name="f215" fmla="*/ f7 1 f104"/>
              <a:gd name="f216" fmla="+- f158 0 f1"/>
              <a:gd name="f217" fmla="*/ f159 1 f103"/>
              <a:gd name="f218" fmla="*/ f160 1 f104"/>
              <a:gd name="f219" fmla="*/ f161 1 f103"/>
              <a:gd name="f220" fmla="*/ f162 1 f104"/>
              <a:gd name="f221" fmla="*/ f163 1 f103"/>
              <a:gd name="f222" fmla="*/ f164 1 f104"/>
              <a:gd name="f223" fmla="*/ f165 1 f103"/>
              <a:gd name="f224" fmla="*/ f166 1 f104"/>
              <a:gd name="f225" fmla="*/ f167 1 f103"/>
              <a:gd name="f226" fmla="*/ f168 1 f104"/>
              <a:gd name="f227" fmla="*/ f169 1 f103"/>
              <a:gd name="f228" fmla="*/ f170 1 f104"/>
              <a:gd name="f229" fmla="*/ f171 1 f103"/>
              <a:gd name="f230" fmla="*/ f172 1 f104"/>
              <a:gd name="f231" fmla="*/ f173 1 f103"/>
              <a:gd name="f232" fmla="*/ f174 1 f104"/>
              <a:gd name="f233" fmla="*/ f175 1 f103"/>
              <a:gd name="f234" fmla="*/ f176 1 f104"/>
              <a:gd name="f235" fmla="*/ f177 1 f103"/>
              <a:gd name="f236" fmla="*/ f178 1 f104"/>
              <a:gd name="f237" fmla="*/ f179 1 f103"/>
              <a:gd name="f238" fmla="*/ f180 1 f104"/>
              <a:gd name="f239" fmla="*/ f181 1 f103"/>
              <a:gd name="f240" fmla="*/ f182 1 f104"/>
              <a:gd name="f241" fmla="*/ f183 1 f104"/>
              <a:gd name="f242" fmla="*/ f184 1 f103"/>
              <a:gd name="f243" fmla="*/ f185 1 f104"/>
              <a:gd name="f244" fmla="*/ f186 1 f103"/>
              <a:gd name="f245" fmla="*/ f187 1 f104"/>
              <a:gd name="f246" fmla="*/ f188 1 f103"/>
              <a:gd name="f247" fmla="*/ f189 1 f104"/>
              <a:gd name="f248" fmla="*/ f190 1 f103"/>
              <a:gd name="f249" fmla="*/ f191 1 f103"/>
              <a:gd name="f250" fmla="*/ f192 1 f104"/>
              <a:gd name="f251" fmla="*/ f193 1 f103"/>
              <a:gd name="f252" fmla="*/ f194 1 f104"/>
              <a:gd name="f253" fmla="*/ f195 1 f103"/>
              <a:gd name="f254" fmla="*/ f196 1 f104"/>
              <a:gd name="f255" fmla="*/ f197 1 f103"/>
              <a:gd name="f256" fmla="*/ f198 1 f104"/>
              <a:gd name="f257" fmla="*/ f199 1 f103"/>
              <a:gd name="f258" fmla="*/ f200 1 f104"/>
              <a:gd name="f259" fmla="*/ f201 1 f103"/>
              <a:gd name="f260" fmla="*/ f202 1 f104"/>
              <a:gd name="f261" fmla="*/ f203 1 f103"/>
              <a:gd name="f262" fmla="*/ f204 1 f104"/>
              <a:gd name="f263" fmla="*/ f205 1 f103"/>
              <a:gd name="f264" fmla="*/ f206 1 f104"/>
              <a:gd name="f265" fmla="*/ f207 1 f103"/>
              <a:gd name="f266" fmla="*/ f208 1 f104"/>
              <a:gd name="f267" fmla="*/ f209 1 f103"/>
              <a:gd name="f268" fmla="*/ f210 1 f104"/>
              <a:gd name="f269" fmla="*/ f211 1 f104"/>
              <a:gd name="f270" fmla="*/ f212 f98 1"/>
              <a:gd name="f271" fmla="*/ f213 f98 1"/>
              <a:gd name="f272" fmla="*/ f215 f99 1"/>
              <a:gd name="f273" fmla="*/ f214 f99 1"/>
              <a:gd name="f274" fmla="*/ f217 f98 1"/>
              <a:gd name="f275" fmla="*/ f218 f99 1"/>
              <a:gd name="f276" fmla="*/ f219 f98 1"/>
              <a:gd name="f277" fmla="*/ f220 f99 1"/>
              <a:gd name="f278" fmla="*/ f221 f98 1"/>
              <a:gd name="f279" fmla="*/ f222 f99 1"/>
              <a:gd name="f280" fmla="*/ f223 f98 1"/>
              <a:gd name="f281" fmla="*/ f224 f99 1"/>
              <a:gd name="f282" fmla="*/ f225 f98 1"/>
              <a:gd name="f283" fmla="*/ f226 f99 1"/>
              <a:gd name="f284" fmla="*/ f227 f98 1"/>
              <a:gd name="f285" fmla="*/ f228 f99 1"/>
              <a:gd name="f286" fmla="*/ f229 f98 1"/>
              <a:gd name="f287" fmla="*/ f230 f99 1"/>
              <a:gd name="f288" fmla="*/ f231 f98 1"/>
              <a:gd name="f289" fmla="*/ f232 f99 1"/>
              <a:gd name="f290" fmla="*/ f233 f98 1"/>
              <a:gd name="f291" fmla="*/ f234 f99 1"/>
              <a:gd name="f292" fmla="*/ f235 f98 1"/>
              <a:gd name="f293" fmla="*/ f236 f99 1"/>
              <a:gd name="f294" fmla="*/ f237 f98 1"/>
              <a:gd name="f295" fmla="*/ f238 f99 1"/>
              <a:gd name="f296" fmla="*/ f239 f98 1"/>
              <a:gd name="f297" fmla="*/ f240 f99 1"/>
              <a:gd name="f298" fmla="*/ f241 f99 1"/>
              <a:gd name="f299" fmla="*/ f242 f98 1"/>
              <a:gd name="f300" fmla="*/ f243 f99 1"/>
              <a:gd name="f301" fmla="*/ f244 f98 1"/>
              <a:gd name="f302" fmla="*/ f245 f99 1"/>
              <a:gd name="f303" fmla="*/ f246 f98 1"/>
              <a:gd name="f304" fmla="*/ f247 f99 1"/>
              <a:gd name="f305" fmla="*/ f248 f98 1"/>
              <a:gd name="f306" fmla="*/ f249 f98 1"/>
              <a:gd name="f307" fmla="*/ f250 f99 1"/>
              <a:gd name="f308" fmla="*/ f251 f98 1"/>
              <a:gd name="f309" fmla="*/ f252 f99 1"/>
              <a:gd name="f310" fmla="*/ f253 f98 1"/>
              <a:gd name="f311" fmla="*/ f254 f99 1"/>
              <a:gd name="f312" fmla="*/ f255 f98 1"/>
              <a:gd name="f313" fmla="*/ f256 f99 1"/>
              <a:gd name="f314" fmla="*/ f257 f98 1"/>
              <a:gd name="f315" fmla="*/ f258 f99 1"/>
              <a:gd name="f316" fmla="*/ f259 f98 1"/>
              <a:gd name="f317" fmla="*/ f260 f99 1"/>
              <a:gd name="f318" fmla="*/ f261 f98 1"/>
              <a:gd name="f319" fmla="*/ f262 f99 1"/>
              <a:gd name="f320" fmla="*/ f263 f98 1"/>
              <a:gd name="f321" fmla="*/ f264 f99 1"/>
              <a:gd name="f322" fmla="*/ f265 f98 1"/>
              <a:gd name="f323" fmla="*/ f266 f99 1"/>
              <a:gd name="f324" fmla="*/ f267 f98 1"/>
              <a:gd name="f325" fmla="*/ f268 f99 1"/>
              <a:gd name="f326" fmla="*/ f269 f99 1"/>
            </a:gdLst>
            <a:ahLst/>
            <a:cxnLst>
              <a:cxn ang="3cd4">
                <a:pos x="hc" y="t"/>
              </a:cxn>
              <a:cxn ang="0">
                <a:pos x="r" y="vc"/>
              </a:cxn>
              <a:cxn ang="cd4">
                <a:pos x="hc" y="b"/>
              </a:cxn>
              <a:cxn ang="cd2">
                <a:pos x="l" y="vc"/>
              </a:cxn>
              <a:cxn ang="f216">
                <a:pos x="f274" y="f275"/>
              </a:cxn>
              <a:cxn ang="f216">
                <a:pos x="f276" y="f277"/>
              </a:cxn>
              <a:cxn ang="f216">
                <a:pos x="f278" y="f279"/>
              </a:cxn>
              <a:cxn ang="f216">
                <a:pos x="f280" y="f281"/>
              </a:cxn>
              <a:cxn ang="f216">
                <a:pos x="f282" y="f283"/>
              </a:cxn>
              <a:cxn ang="f216">
                <a:pos x="f284" y="f285"/>
              </a:cxn>
              <a:cxn ang="f216">
                <a:pos x="f286" y="f287"/>
              </a:cxn>
              <a:cxn ang="f216">
                <a:pos x="f288" y="f289"/>
              </a:cxn>
              <a:cxn ang="f216">
                <a:pos x="f290" y="f291"/>
              </a:cxn>
              <a:cxn ang="f216">
                <a:pos x="f292" y="f293"/>
              </a:cxn>
              <a:cxn ang="f216">
                <a:pos x="f294" y="f295"/>
              </a:cxn>
              <a:cxn ang="f216">
                <a:pos x="f296" y="f297"/>
              </a:cxn>
              <a:cxn ang="f216">
                <a:pos x="f296" y="f298"/>
              </a:cxn>
              <a:cxn ang="f216">
                <a:pos x="f299" y="f300"/>
              </a:cxn>
              <a:cxn ang="f216">
                <a:pos x="f301" y="f302"/>
              </a:cxn>
              <a:cxn ang="f216">
                <a:pos x="f303" y="f304"/>
              </a:cxn>
              <a:cxn ang="f216">
                <a:pos x="f305" y="f304"/>
              </a:cxn>
              <a:cxn ang="f216">
                <a:pos x="f306" y="f307"/>
              </a:cxn>
              <a:cxn ang="f216">
                <a:pos x="f308" y="f309"/>
              </a:cxn>
              <a:cxn ang="f216">
                <a:pos x="f310" y="f311"/>
              </a:cxn>
              <a:cxn ang="f216">
                <a:pos x="f312" y="f313"/>
              </a:cxn>
              <a:cxn ang="f216">
                <a:pos x="f314" y="f315"/>
              </a:cxn>
              <a:cxn ang="f216">
                <a:pos x="f316" y="f317"/>
              </a:cxn>
              <a:cxn ang="f216">
                <a:pos x="f318" y="f319"/>
              </a:cxn>
              <a:cxn ang="f216">
                <a:pos x="f320" y="f321"/>
              </a:cxn>
              <a:cxn ang="f216">
                <a:pos x="f322" y="f323"/>
              </a:cxn>
              <a:cxn ang="f216">
                <a:pos x="f324" y="f325"/>
              </a:cxn>
              <a:cxn ang="f216">
                <a:pos x="f274" y="f326"/>
              </a:cxn>
            </a:cxnLst>
            <a:rect l="f270" t="f273" r="f271" b="f272"/>
            <a:pathLst>
              <a:path w="555597" h="1999290">
                <a:moveTo>
                  <a:pt x="f5" y="f8"/>
                </a:moveTo>
                <a:lnTo>
                  <a:pt x="f9" y="f10"/>
                </a:lnTo>
                <a:cubicBezTo>
                  <a:pt x="f11" y="f12"/>
                  <a:pt x="f13" y="f14"/>
                  <a:pt x="f15" y="f16"/>
                </a:cubicBezTo>
                <a:cubicBezTo>
                  <a:pt x="f17" y="f18"/>
                  <a:pt x="f19" y="f20"/>
                  <a:pt x="f21" y="f22"/>
                </a:cubicBezTo>
                <a:lnTo>
                  <a:pt x="f23" y="f24"/>
                </a:lnTo>
                <a:lnTo>
                  <a:pt x="f25" y="f26"/>
                </a:lnTo>
                <a:lnTo>
                  <a:pt x="f27" y="f28"/>
                </a:lnTo>
                <a:lnTo>
                  <a:pt x="f29" y="f30"/>
                </a:lnTo>
                <a:lnTo>
                  <a:pt x="f31" y="f32"/>
                </a:lnTo>
                <a:cubicBezTo>
                  <a:pt x="f33" y="f34"/>
                  <a:pt x="f35" y="f36"/>
                  <a:pt x="f37" y="f38"/>
                </a:cubicBezTo>
                <a:cubicBezTo>
                  <a:pt x="f39" y="f40"/>
                  <a:pt x="f41" y="f42"/>
                  <a:pt x="f43" y="f44"/>
                </a:cubicBezTo>
                <a:lnTo>
                  <a:pt x="f6" y="f5"/>
                </a:lnTo>
                <a:lnTo>
                  <a:pt x="f6" y="f45"/>
                </a:lnTo>
                <a:lnTo>
                  <a:pt x="f46" y="f47"/>
                </a:lnTo>
                <a:cubicBezTo>
                  <a:pt x="f48" y="f49"/>
                  <a:pt x="f50" y="f51"/>
                  <a:pt x="f52" y="f53"/>
                </a:cubicBezTo>
                <a:lnTo>
                  <a:pt x="f54" y="f7"/>
                </a:lnTo>
                <a:lnTo>
                  <a:pt x="f55" y="f7"/>
                </a:lnTo>
                <a:lnTo>
                  <a:pt x="f56" y="f57"/>
                </a:lnTo>
                <a:cubicBezTo>
                  <a:pt x="f58" y="f59"/>
                  <a:pt x="f60" y="f61"/>
                  <a:pt x="f62" y="f63"/>
                </a:cubicBezTo>
                <a:cubicBezTo>
                  <a:pt x="f64" y="f65"/>
                  <a:pt x="f66" y="f67"/>
                  <a:pt x="f68" y="f69"/>
                </a:cubicBezTo>
                <a:lnTo>
                  <a:pt x="f70" y="f71"/>
                </a:lnTo>
                <a:lnTo>
                  <a:pt x="f72" y="f73"/>
                </a:lnTo>
                <a:lnTo>
                  <a:pt x="f74" y="f75"/>
                </a:lnTo>
                <a:lnTo>
                  <a:pt x="f76" y="f77"/>
                </a:lnTo>
                <a:cubicBezTo>
                  <a:pt x="f78" y="f79"/>
                  <a:pt x="f80" y="f81"/>
                  <a:pt x="f82" y="f83"/>
                </a:cubicBezTo>
                <a:cubicBezTo>
                  <a:pt x="f84" y="f85"/>
                  <a:pt x="f86" y="f87"/>
                  <a:pt x="f88" y="f89"/>
                </a:cubicBezTo>
                <a:cubicBezTo>
                  <a:pt x="f90" y="f91"/>
                  <a:pt x="f92" y="f93"/>
                  <a:pt x="f94" y="f95"/>
                </a:cubicBezTo>
                <a:lnTo>
                  <a:pt x="f5" y="f96"/>
                </a:lnTo>
                <a:close/>
              </a:path>
            </a:pathLst>
          </a:custGeom>
          <a:blipFill>
            <a:blip r:embed="rId3">
              <a:alphaModFix amt="84000"/>
            </a:blip>
            <a:tile sx="99999" sy="99999" algn="tl"/>
          </a:blipFill>
          <a:ln cap="flat">
            <a:noFill/>
            <a:prstDash val="solid"/>
          </a:ln>
          <a:effectLst>
            <a:outerShdw dist="12698" dir="8100000" algn="tl">
              <a:srgbClr val="000000">
                <a:alpha val="32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grpSp>
        <p:nvGrpSpPr>
          <p:cNvPr id="9" name="Group 74">
            <a:extLst>
              <a:ext uri="{FF2B5EF4-FFF2-40B4-BE49-F238E27FC236}">
                <a16:creationId xmlns:a16="http://schemas.microsoft.com/office/drawing/2014/main" id="{A3F09005-1596-4863-BBCC-BC12553DC56A}"/>
              </a:ext>
            </a:extLst>
          </p:cNvPr>
          <p:cNvGrpSpPr/>
          <p:nvPr/>
        </p:nvGrpSpPr>
        <p:grpSpPr>
          <a:xfrm>
            <a:off x="174440" y="6388263"/>
            <a:ext cx="358079" cy="368960"/>
            <a:chOff x="174440" y="6388263"/>
            <a:chExt cx="358079" cy="368960"/>
          </a:xfrm>
        </p:grpSpPr>
        <p:grpSp>
          <p:nvGrpSpPr>
            <p:cNvPr id="10" name="Group 75">
              <a:extLst>
                <a:ext uri="{FF2B5EF4-FFF2-40B4-BE49-F238E27FC236}">
                  <a16:creationId xmlns:a16="http://schemas.microsoft.com/office/drawing/2014/main" id="{FF1B0FF6-4BB2-46D6-98CA-924249E9EF07}"/>
                </a:ext>
              </a:extLst>
            </p:cNvPr>
            <p:cNvGrpSpPr/>
            <p:nvPr/>
          </p:nvGrpSpPr>
          <p:grpSpPr>
            <a:xfrm>
              <a:off x="174440" y="6388263"/>
              <a:ext cx="358079" cy="368960"/>
              <a:chOff x="174440" y="6388263"/>
              <a:chExt cx="358079" cy="368960"/>
            </a:xfrm>
          </p:grpSpPr>
          <p:cxnSp>
            <p:nvCxnSpPr>
              <p:cNvPr id="11" name="Straight Connector 77">
                <a:extLst>
                  <a:ext uri="{FF2B5EF4-FFF2-40B4-BE49-F238E27FC236}">
                    <a16:creationId xmlns:a16="http://schemas.microsoft.com/office/drawing/2014/main" id="{01287E47-214B-4F8C-A9CD-F16DD4943BCA}"/>
                  </a:ext>
                </a:extLst>
              </p:cNvPr>
              <p:cNvCxnSpPr/>
              <p:nvPr/>
            </p:nvCxnSpPr>
            <p:spPr>
              <a:xfrm>
                <a:off x="174440" y="6572743"/>
                <a:ext cx="358079" cy="0"/>
              </a:xfrm>
              <a:prstGeom prst="straightConnector1">
                <a:avLst/>
              </a:prstGeom>
              <a:noFill/>
              <a:ln w="15873" cap="flat">
                <a:solidFill>
                  <a:srgbClr val="000000"/>
                </a:solidFill>
                <a:prstDash val="solid"/>
                <a:miter/>
              </a:ln>
            </p:spPr>
          </p:cxnSp>
          <p:cxnSp>
            <p:nvCxnSpPr>
              <p:cNvPr id="12" name="Straight Connector 78">
                <a:extLst>
                  <a:ext uri="{FF2B5EF4-FFF2-40B4-BE49-F238E27FC236}">
                    <a16:creationId xmlns:a16="http://schemas.microsoft.com/office/drawing/2014/main" id="{B223CBF8-2213-4CB5-81D8-03FA03A91CE3}"/>
                  </a:ext>
                </a:extLst>
              </p:cNvPr>
              <p:cNvCxnSpPr/>
              <p:nvPr/>
            </p:nvCxnSpPr>
            <p:spPr>
              <a:xfrm rot="16200004">
                <a:off x="168999" y="6572743"/>
                <a:ext cx="368960" cy="0"/>
              </a:xfrm>
              <a:prstGeom prst="straightConnector1">
                <a:avLst/>
              </a:prstGeom>
              <a:noFill/>
              <a:ln w="15873" cap="flat">
                <a:solidFill>
                  <a:srgbClr val="000000"/>
                </a:solidFill>
                <a:prstDash val="solid"/>
                <a:miter/>
              </a:ln>
            </p:spPr>
          </p:cxnSp>
        </p:grpSp>
        <p:sp>
          <p:nvSpPr>
            <p:cNvPr id="13" name="Oval 76">
              <a:extLst>
                <a:ext uri="{FF2B5EF4-FFF2-40B4-BE49-F238E27FC236}">
                  <a16:creationId xmlns:a16="http://schemas.microsoft.com/office/drawing/2014/main" id="{EDA1FE30-7BB9-4095-A9DF-ADBC6D9EEE69}"/>
                </a:ext>
              </a:extLst>
            </p:cNvPr>
            <p:cNvSpPr/>
            <p:nvPr/>
          </p:nvSpPr>
          <p:spPr>
            <a:xfrm>
              <a:off x="303032" y="6484595"/>
              <a:ext cx="100894" cy="100894"/>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5873"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FFFFFF"/>
        </a:solidFill>
        <a:effectLst/>
      </p:bgPr>
    </p:bg>
    <p:spTree>
      <p:nvGrpSpPr>
        <p:cNvPr id="1" name=""/>
        <p:cNvGrpSpPr/>
        <p:nvPr/>
      </p:nvGrpSpPr>
      <p:grpSpPr>
        <a:xfrm>
          <a:off x="0" y="0"/>
          <a:ext cx="0" cy="0"/>
          <a:chOff x="0" y="0"/>
          <a:chExt cx="0" cy="0"/>
        </a:xfrm>
      </p:grpSpPr>
      <p:sp>
        <p:nvSpPr>
          <p:cNvPr id="2" name="Rectangle 16">
            <a:extLst>
              <a:ext uri="{FF2B5EF4-FFF2-40B4-BE49-F238E27FC236}">
                <a16:creationId xmlns:a16="http://schemas.microsoft.com/office/drawing/2014/main" id="{D70492DE-41B4-4A15-8AC4-5077307FA416}"/>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Rectangle 18">
            <a:extLst>
              <a:ext uri="{FF2B5EF4-FFF2-40B4-BE49-F238E27FC236}">
                <a16:creationId xmlns:a16="http://schemas.microsoft.com/office/drawing/2014/main" id="{47E26B69-272F-43DE-B890-ECA05A35528B}"/>
              </a:ext>
            </a:extLst>
          </p:cNvPr>
          <p:cNvSpPr>
            <a:spLocks noMove="1" noResize="1"/>
          </p:cNvSpPr>
          <p:nvPr/>
        </p:nvSpPr>
        <p:spPr>
          <a:xfrm>
            <a:off x="0" y="0"/>
            <a:ext cx="12191996" cy="6858000"/>
          </a:xfrm>
          <a:prstGeom prst="rect">
            <a:avLst/>
          </a:prstGeom>
          <a:solidFill>
            <a:srgbClr val="82766A">
              <a:alpha val="1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4" name="Freeform: Shape 20">
            <a:extLst>
              <a:ext uri="{FF2B5EF4-FFF2-40B4-BE49-F238E27FC236}">
                <a16:creationId xmlns:a16="http://schemas.microsoft.com/office/drawing/2014/main" id="{EEFE9670-0719-45B7-ABD4-3F5862D0DC0C}"/>
              </a:ext>
            </a:extLst>
          </p:cNvPr>
          <p:cNvSpPr>
            <a:spLocks noMove="1" noResize="1"/>
          </p:cNvSpPr>
          <p:nvPr/>
        </p:nvSpPr>
        <p:spPr>
          <a:xfrm>
            <a:off x="1264697" y="870261"/>
            <a:ext cx="9662611" cy="1603016"/>
          </a:xfrm>
          <a:custGeom>
            <a:avLst/>
            <a:gdLst>
              <a:gd name="f0" fmla="val 10800000"/>
              <a:gd name="f1" fmla="val 5400000"/>
              <a:gd name="f2" fmla="val 180"/>
              <a:gd name="f3" fmla="val w"/>
              <a:gd name="f4" fmla="val h"/>
              <a:gd name="f5" fmla="val 0"/>
              <a:gd name="f6" fmla="val 9662615"/>
              <a:gd name="f7" fmla="val 1603018"/>
              <a:gd name="f8" fmla="val 1280346"/>
              <a:gd name="f9" fmla="val 9551077"/>
              <a:gd name="f10" fmla="val 1292033"/>
              <a:gd name="f11" fmla="val 9489925"/>
              <a:gd name="f12" fmla="val 1291588"/>
              <a:gd name="f13" fmla="val 9543615"/>
              <a:gd name="f14" fmla="val 1296257"/>
              <a:gd name="f15" fmla="val 9469546"/>
              <a:gd name="f16" fmla="val 1289837"/>
              <a:gd name="f17" fmla="val 9413040"/>
              <a:gd name="f18" fmla="val 1331485"/>
              <a:gd name="f19" fmla="val 9340031"/>
              <a:gd name="f20" fmla="val 1268376"/>
              <a:gd name="f21" fmla="val 9326260"/>
              <a:gd name="f22" fmla="val 1277155"/>
              <a:gd name="f23" fmla="val 9234251"/>
              <a:gd name="f24" fmla="val 1284900"/>
              <a:gd name="f25" fmla="val 9225377"/>
              <a:gd name="f26" fmla="val 1258935"/>
              <a:gd name="f27" fmla="val 9144767"/>
              <a:gd name="f28" fmla="val 1264120"/>
              <a:gd name="f29" fmla="val 9159115"/>
              <a:gd name="f30" fmla="val 1310075"/>
              <a:gd name="f31" fmla="val 9066692"/>
              <a:gd name="f32" fmla="val 1304806"/>
              <a:gd name="f33" fmla="val 8976400"/>
              <a:gd name="f34" fmla="val 1326661"/>
              <a:gd name="f35" fmla="val 8931920"/>
              <a:gd name="f36" fmla="val 1325947"/>
              <a:gd name="f37" fmla="val 8871807"/>
              <a:gd name="f38" fmla="val 1351060"/>
              <a:gd name="f39" fmla="val 8828711"/>
              <a:gd name="f40" fmla="val 1346394"/>
              <a:gd name="f41" fmla="val 8809650"/>
              <a:gd name="f42" fmla="val 1326213"/>
              <a:gd name="f43" fmla="val 8718313"/>
              <a:gd name="f44" fmla="val 1358527"/>
              <a:gd name="f45" fmla="val 8695953"/>
              <a:gd name="f46" fmla="val 1346784"/>
              <a:gd name="f47" fmla="val 8694290"/>
              <a:gd name="f48" fmla="val 1355317"/>
              <a:gd name="f49" fmla="val 8661526"/>
              <a:gd name="f50" fmla="val 1349865"/>
              <a:gd name="f51" fmla="val 8652191"/>
              <a:gd name="f52" fmla="val 1345903"/>
              <a:gd name="f53" fmla="val 8641363"/>
              <a:gd name="f54" fmla="val 1349626"/>
              <a:gd name="f55" fmla="val 8603292"/>
              <a:gd name="f56" fmla="val 1341304"/>
              <a:gd name="f57" fmla="val 8591582"/>
              <a:gd name="f58" fmla="val 1341666"/>
              <a:gd name="f59" fmla="val 8568421"/>
              <a:gd name="f60" fmla="val 1323004"/>
              <a:gd name="f61" fmla="val 8565847"/>
              <a:gd name="f62" fmla="val 1352287"/>
              <a:gd name="f63" fmla="val 8537336"/>
              <a:gd name="f64" fmla="val 1341684"/>
              <a:gd name="f65" fmla="val 8524809"/>
              <a:gd name="f66" fmla="val 1348019"/>
              <a:gd name="f67" fmla="val 8445703"/>
              <a:gd name="f68" fmla="val 1377667"/>
              <a:gd name="f69" fmla="val 8416849"/>
              <a:gd name="f70" fmla="val 1367085"/>
              <a:gd name="f71" fmla="val 8350736"/>
              <a:gd name="f72" fmla="val 1379599"/>
              <a:gd name="f73" fmla="val 8346589"/>
              <a:gd name="f74" fmla="val 1391624"/>
              <a:gd name="f75" fmla="val 8278355"/>
              <a:gd name="f76" fmla="val 1386569"/>
              <a:gd name="f77" fmla="val 8268756"/>
              <a:gd name="f78" fmla="val 1398649"/>
              <a:gd name="f79" fmla="val 8183331"/>
              <a:gd name="f80" fmla="val 1371185"/>
              <a:gd name="f81" fmla="val 8197961"/>
              <a:gd name="f82" fmla="val 1392804"/>
              <a:gd name="f83" fmla="val 8175189"/>
              <a:gd name="f84" fmla="val 1391748"/>
              <a:gd name="f85" fmla="val 8158503"/>
              <a:gd name="f86" fmla="val 1383145"/>
              <a:gd name="f87" fmla="val 8171196"/>
              <a:gd name="f88" fmla="val 1397216"/>
              <a:gd name="f89" fmla="val 8141821"/>
              <a:gd name="f90" fmla="val 1397466"/>
              <a:gd name="f91" fmla="val 8125626"/>
              <a:gd name="f92" fmla="val 1386947"/>
              <a:gd name="f93" fmla="val 8087910"/>
              <a:gd name="f94" fmla="val 1386449"/>
              <a:gd name="f95" fmla="val 8029319"/>
              <a:gd name="f96" fmla="val 1362701"/>
              <a:gd name="f97" fmla="val 8020916"/>
              <a:gd name="f98" fmla="val 1407035"/>
              <a:gd name="f99" fmla="val 7974579"/>
              <a:gd name="f100" fmla="val 1383439"/>
              <a:gd name="f101" fmla="val 7912074"/>
              <a:gd name="f102" fmla="val 1402493"/>
              <a:gd name="f103" fmla="val 7841761"/>
              <a:gd name="f104" fmla="val 1389550"/>
              <a:gd name="f105" fmla="val 7768351"/>
              <a:gd name="f106" fmla="val 1395051"/>
              <a:gd name="f107" fmla="val 7741665"/>
              <a:gd name="f108" fmla="val 1390266"/>
              <a:gd name="f109" fmla="val 7663663"/>
              <a:gd name="f110" fmla="val 1410813"/>
              <a:gd name="f111" fmla="val 7635985"/>
              <a:gd name="f112" fmla="val 1386363"/>
              <a:gd name="f113" fmla="val 7646173"/>
              <a:gd name="f114" fmla="val 1415707"/>
              <a:gd name="f115" fmla="val 7542198"/>
              <a:gd name="f116" fmla="val 1378410"/>
              <a:gd name="f117" fmla="val 7466069"/>
              <a:gd name="f118" fmla="val 1377654"/>
              <a:gd name="f119" fmla="val 7427626"/>
              <a:gd name="f120" fmla="val 1403818"/>
              <a:gd name="f121" fmla="val 7337822"/>
              <a:gd name="f122" fmla="val 1398948"/>
              <a:gd name="f123" fmla="val 7355642"/>
              <a:gd name="f124" fmla="val 1407761"/>
              <a:gd name="f125" fmla="val 7270634"/>
              <a:gd name="f126" fmla="val 1390553"/>
              <a:gd name="f127" fmla="val 7306340"/>
              <a:gd name="f128" fmla="val 1403822"/>
              <a:gd name="f129" fmla="val 7215220"/>
              <a:gd name="f130" fmla="val 1397856"/>
              <a:gd name="f131" fmla="val 7175381"/>
              <a:gd name="f132" fmla="val 1421457"/>
              <a:gd name="f133" fmla="val 7122339"/>
              <a:gd name="f134" fmla="val 1428094"/>
              <a:gd name="f135" fmla="val 7082147"/>
              <a:gd name="f136" fmla="val 1406113"/>
              <a:gd name="f137" fmla="val 7040624"/>
              <a:gd name="f138" fmla="val 1425217"/>
              <a:gd name="f139" fmla="val 7029993"/>
              <a:gd name="f140" fmla="val 1391726"/>
              <a:gd name="f141" fmla="val 6987129"/>
              <a:gd name="f142" fmla="val 1404834"/>
              <a:gd name="f143" fmla="val 6953477"/>
              <a:gd name="f144" fmla="val 1411964"/>
              <a:gd name="f145" fmla="val 6957479"/>
              <a:gd name="f146" fmla="val 1421694"/>
              <a:gd name="f147" fmla="val 6907567"/>
              <a:gd name="f148" fmla="val 1419149"/>
              <a:gd name="f149" fmla="val 6863513"/>
              <a:gd name="f150" fmla="val 1408514"/>
              <a:gd name="f151" fmla="val 6803088"/>
              <a:gd name="f152" fmla="val 1434619"/>
              <a:gd name="f153" fmla="val 6748428"/>
              <a:gd name="f154" fmla="val 1420308"/>
              <a:gd name="f155" fmla="val 6728317"/>
              <a:gd name="f156" fmla="val 1416860"/>
              <a:gd name="f157" fmla="val 6666046"/>
              <a:gd name="f158" fmla="val 1417296"/>
              <a:gd name="f159" fmla="val 6654257"/>
              <a:gd name="f160" fmla="val 1424143"/>
              <a:gd name="f161" fmla="val 6641271"/>
              <a:gd name="f162" fmla="val 1425628"/>
              <a:gd name="f163" fmla="val 6626125"/>
              <a:gd name="f164" fmla="val 1423202"/>
              <a:gd name="f165" fmla="val 6620123"/>
              <a:gd name="f166" fmla="val 1430535"/>
              <a:gd name="f167" fmla="val 6610208"/>
              <a:gd name="f168" fmla="val 1439359"/>
              <a:gd name="f169" fmla="val 6564906"/>
              <a:gd name="f170" fmla="val 1425734"/>
              <a:gd name="f171" fmla="val 6571355"/>
              <a:gd name="f172" fmla="val 1436144"/>
              <a:gd name="f173" fmla="val 6539188"/>
              <a:gd name="f174" fmla="val 1426808"/>
              <a:gd name="f175" fmla="val 6513602"/>
              <a:gd name="f176" fmla="val 1445293"/>
              <a:gd name="f177" fmla="val 6486557"/>
              <a:gd name="f178" fmla="val 1449861"/>
              <a:gd name="f179" fmla="val 6461221"/>
              <a:gd name="f180" fmla="val 1440598"/>
              <a:gd name="f181" fmla="val 6429457"/>
              <a:gd name="f182" fmla="val 1459319"/>
              <a:gd name="f183" fmla="val 6370419"/>
              <a:gd name="f184" fmla="val 1461649"/>
              <a:gd name="f185" fmla="val 6342558"/>
              <a:gd name="f186" fmla="val 1450937"/>
              <a:gd name="f187" fmla="val 6330664"/>
              <a:gd name="f188" fmla="val 1463365"/>
              <a:gd name="f189" fmla="val 6278839"/>
              <a:gd name="f190" fmla="val 1449160"/>
              <a:gd name="f191" fmla="val 6277206"/>
              <a:gd name="f192" fmla="val 1450621"/>
              <a:gd name="f193" fmla="val 6275057"/>
              <a:gd name="f194" fmla="val 1451978"/>
              <a:gd name="f195" fmla="val 6272455"/>
              <a:gd name="f196" fmla="val 1453191"/>
              <a:gd name="f197" fmla="val 6257338"/>
              <a:gd name="f198" fmla="val 1460236"/>
              <a:gd name="f199" fmla="val 6230567"/>
              <a:gd name="f200" fmla="val 1460979"/>
              <a:gd name="f201" fmla="val 6212659"/>
              <a:gd name="f202" fmla="val 1454850"/>
              <a:gd name="f203" fmla="val 6130994"/>
              <a:gd name="f204" fmla="val 1436046"/>
              <a:gd name="f205" fmla="val 6135790"/>
              <a:gd name="f206" fmla="val 1448771"/>
              <a:gd name="f207" fmla="val 6069317"/>
              <a:gd name="f208" fmla="val 1445838"/>
              <a:gd name="f209" fmla="val 5994738"/>
              <a:gd name="f210" fmla="val 1444791"/>
              <a:gd name="f211" fmla="val 5975991"/>
              <a:gd name="f212" fmla="val 1456673"/>
              <a:gd name="f213" fmla="val 5878477"/>
              <a:gd name="f214" fmla="val 1439180"/>
              <a:gd name="f215" fmla="val 5870803"/>
              <a:gd name="f216" fmla="val 1447519"/>
              <a:gd name="f217" fmla="val 5859206"/>
              <a:gd name="f218" fmla="val 1448153"/>
              <a:gd name="f219" fmla="val 5838387"/>
              <a:gd name="f220" fmla="val 1444679"/>
              <a:gd name="f221" fmla="val 5802317"/>
              <a:gd name="f222" fmla="val 1444778"/>
              <a:gd name="f223" fmla="val 5810848"/>
              <a:gd name="f224" fmla="val 1465165"/>
              <a:gd name="f225" fmla="val 5771136"/>
              <a:gd name="f226" fmla="val 1453639"/>
              <a:gd name="f227" fmla="val 5780732"/>
              <a:gd name="f228" fmla="val 1464484"/>
              <a:gd name="f229" fmla="val 5704275"/>
              <a:gd name="f230" fmla="val 1459369"/>
              <a:gd name="f231" fmla="val 5724081"/>
              <a:gd name="f232" fmla="val 1470431"/>
              <a:gd name="f233" fmla="val 5703536"/>
              <a:gd name="f234" fmla="val 1480946"/>
              <a:gd name="f235" fmla="val 5687323"/>
              <a:gd name="f236" fmla="val 1464719"/>
              <a:gd name="f237" fmla="val 5666577"/>
              <a:gd name="f238" fmla="val 1473921"/>
              <a:gd name="f239" fmla="val 5640974"/>
              <a:gd name="f240" fmla="val 1476520"/>
              <a:gd name="f241" fmla="val 5678275"/>
              <a:gd name="f242" fmla="val 1461854"/>
              <a:gd name="f243" fmla="val 5649068"/>
              <a:gd name="f244" fmla="val 1461676"/>
              <a:gd name="f245" fmla="val 5614218"/>
              <a:gd name="f246" fmla="val 1463443"/>
              <a:gd name="f247" fmla="val 5608578"/>
              <a:gd name="f248" fmla="val 1443299"/>
              <a:gd name="f249" fmla="val 5588902"/>
              <a:gd name="f250" fmla="val 1469647"/>
              <a:gd name="f251" fmla="val 5550386"/>
              <a:gd name="f252" fmla="val 1464321"/>
              <a:gd name="f253" fmla="val 5546573"/>
              <a:gd name="f254" fmla="val 1476049"/>
              <a:gd name="f255" fmla="val 5498090"/>
              <a:gd name="f256" fmla="val 1483173"/>
              <a:gd name="f257" fmla="val 5475226"/>
              <a:gd name="f258" fmla="val 1477314"/>
              <a:gd name="f259" fmla="val 5459293"/>
              <a:gd name="f260" fmla="val 1480930"/>
              <a:gd name="f261" fmla="val 5444641"/>
              <a:gd name="f262" fmla="val 1487602"/>
              <a:gd name="f263" fmla="val 5395328"/>
              <a:gd name="f264" fmla="val 1487320"/>
              <a:gd name="f265" fmla="val 5353572"/>
              <a:gd name="f266" fmla="val 1498007"/>
              <a:gd name="f267" fmla="val 5299812"/>
              <a:gd name="f268" fmla="val 1503362"/>
              <a:gd name="f269" fmla="val 5238326"/>
              <a:gd name="f270" fmla="val 1497756"/>
              <a:gd name="f271" fmla="val 5303225"/>
              <a:gd name="f272" fmla="val 1514963"/>
              <a:gd name="f273" fmla="val 5245752"/>
              <a:gd name="f274" fmla="val 1520612"/>
              <a:gd name="f275" fmla="val 5190753"/>
              <a:gd name="f276" fmla="val 1507732"/>
              <a:gd name="f277" fmla="val 5205712"/>
              <a:gd name="f278" fmla="val 1518627"/>
              <a:gd name="f279" fmla="val 5177807"/>
              <a:gd name="f280" fmla="val 1526802"/>
              <a:gd name="f281" fmla="val 5113910"/>
              <a:gd name="f282" fmla="val 1533205"/>
              <a:gd name="f283" fmla="val 5059484"/>
              <a:gd name="f284" fmla="val 1546802"/>
              <a:gd name="f285" fmla="val 5038524"/>
              <a:gd name="f286" fmla="val 1545675"/>
              <a:gd name="f287" fmla="val 5026564"/>
              <a:gd name="f288" fmla="val 1545376"/>
              <a:gd name="f289" fmla="val 5006873"/>
              <a:gd name="f290" fmla="val 1544046"/>
              <a:gd name="f291" fmla="val 4987701"/>
              <a:gd name="f292" fmla="val 1552900"/>
              <a:gd name="f293" fmla="val 4969433"/>
              <a:gd name="f294" fmla="val 1550865"/>
              <a:gd name="f295" fmla="val 4943627"/>
              <a:gd name="f296" fmla="val 1555066"/>
              <a:gd name="f297" fmla="val 4892754"/>
              <a:gd name="f298" fmla="val 1568818"/>
              <a:gd name="f299" fmla="val 4871726"/>
              <a:gd name="f300" fmla="val 1570584"/>
              <a:gd name="f301" fmla="val 4863638"/>
              <a:gd name="f302" fmla="val 1570310"/>
              <a:gd name="f303" fmla="val 4846771"/>
              <a:gd name="f304" fmla="val 1559566"/>
              <a:gd name="f305" fmla="val 4843267"/>
              <a:gd name="f306" fmla="val 1561459"/>
              <a:gd name="f307" fmla="val 4821058"/>
              <a:gd name="f308" fmla="val 1553078"/>
              <a:gd name="f309" fmla="val 4791466"/>
              <a:gd name="f310" fmla="val 1561324"/>
              <a:gd name="f311" fmla="val 4784247"/>
              <a:gd name="f312" fmla="val 1562342"/>
              <a:gd name="f313" fmla="val 4770593"/>
              <a:gd name="f314" fmla="val 1574121"/>
              <a:gd name="f315" fmla="val 4776816"/>
              <a:gd name="f316" fmla="val 1558072"/>
              <a:gd name="f317" fmla="val 4739309"/>
              <a:gd name="f318" fmla="val 1553948"/>
              <a:gd name="f319" fmla="val 4684311"/>
              <a:gd name="f320" fmla="val 1578213"/>
              <a:gd name="f321" fmla="val 4712803"/>
              <a:gd name="f322" fmla="val 1566697"/>
              <a:gd name="f323" fmla="val 4697562"/>
              <a:gd name="f324" fmla="val 1551206"/>
              <a:gd name="f325" fmla="val 4650737"/>
              <a:gd name="f326" fmla="val 1537381"/>
              <a:gd name="f327" fmla="val 4628208"/>
              <a:gd name="f328" fmla="val 1530633"/>
              <a:gd name="f329" fmla="val 4609654"/>
              <a:gd name="f330" fmla="val 1567617"/>
              <a:gd name="f331" fmla="val 4583150"/>
              <a:gd name="f332" fmla="val 1529064"/>
              <a:gd name="f333" fmla="val 4575879"/>
              <a:gd name="f334" fmla="val 1527088"/>
              <a:gd name="f335" fmla="val 4527005"/>
              <a:gd name="f336" fmla="val 1532552"/>
              <a:gd name="f337" fmla="val 4521734"/>
              <a:gd name="f338" fmla="val 1529359"/>
              <a:gd name="f339" fmla="val 4457980"/>
              <a:gd name="f340" fmla="val 1517590"/>
              <a:gd name="f341" fmla="val 4465052"/>
              <a:gd name="f342" fmla="val 1532003"/>
              <a:gd name="f343" fmla="val 4382398"/>
              <a:gd name="f344" fmla="val 1534108"/>
              <a:gd name="f345" fmla="val 4347480"/>
              <a:gd name="f346" fmla="val 1506889"/>
              <a:gd name="f347" fmla="val 4310783"/>
              <a:gd name="f348" fmla="val 1494709"/>
              <a:gd name="f349" fmla="val 4221826"/>
              <a:gd name="f350" fmla="val 1500972"/>
              <a:gd name="f351" fmla="val 4174471"/>
              <a:gd name="f352" fmla="val 1526598"/>
              <a:gd name="f353" fmla="val 4136675"/>
              <a:gd name="f354" fmla="val 1542031"/>
              <a:gd name="f355" fmla="val 4096601"/>
              <a:gd name="f356" fmla="val 1521563"/>
              <a:gd name="f357" fmla="val 4015086"/>
              <a:gd name="f358" fmla="val 1550501"/>
              <a:gd name="f359" fmla="val 3986123"/>
              <a:gd name="f360" fmla="val 1519347"/>
              <a:gd name="f361" fmla="val 4002441"/>
              <a:gd name="f362" fmla="val 1528912"/>
              <a:gd name="f363" fmla="val 3967120"/>
              <a:gd name="f364" fmla="val 1539744"/>
              <a:gd name="f365" fmla="val 3931774"/>
              <a:gd name="f366" fmla="val 1526729"/>
              <a:gd name="f367" fmla="val 3833906"/>
              <a:gd name="f368" fmla="val 1516637"/>
              <a:gd name="f369" fmla="val 3781438"/>
              <a:gd name="f370" fmla="val 1538249"/>
              <a:gd name="f371" fmla="val 3822855"/>
              <a:gd name="f372" fmla="val 1526006"/>
              <a:gd name="f373" fmla="val 3763845"/>
              <a:gd name="f374" fmla="val 1501782"/>
              <a:gd name="f375" fmla="val 3734533"/>
              <a:gd name="f376" fmla="val 1525292"/>
              <a:gd name="f377" fmla="val 3677359"/>
              <a:gd name="f378" fmla="val 1524487"/>
              <a:gd name="f379" fmla="val 3673583"/>
              <a:gd name="f380" fmla="val 1501471"/>
              <a:gd name="f381" fmla="val 3663687"/>
              <a:gd name="f382" fmla="val 1502855"/>
              <a:gd name="f383" fmla="val 3650245"/>
              <a:gd name="f384" fmla="val 1528777"/>
              <a:gd name="f385" fmla="val 3640771"/>
              <a:gd name="f386" fmla="val 1531025"/>
              <a:gd name="f387" fmla="val 3576170"/>
              <a:gd name="f388" fmla="val 1516288"/>
              <a:gd name="f389" fmla="val 3540258"/>
              <a:gd name="f390" fmla="val 1516976"/>
              <a:gd name="f391" fmla="val 3522853"/>
              <a:gd name="f392" fmla="val 1538044"/>
              <a:gd name="f393" fmla="val 3480929"/>
              <a:gd name="f394" fmla="val 1526739"/>
              <a:gd name="f395" fmla="val 3469671"/>
              <a:gd name="f396" fmla="val 1527693"/>
              <a:gd name="f397" fmla="val 3444273"/>
              <a:gd name="f398" fmla="val 1543724"/>
              <a:gd name="f399" fmla="val 3430805"/>
              <a:gd name="f400" fmla="val 1542521"/>
              <a:gd name="f401" fmla="val 3386352"/>
              <a:gd name="f402" fmla="val 1529947"/>
              <a:gd name="f403" fmla="val 3347457"/>
              <a:gd name="f404" fmla="val 1537200"/>
              <a:gd name="f405" fmla="val 3292707"/>
              <a:gd name="f406" fmla="val 1520490"/>
              <a:gd name="f407" fmla="val 3271897"/>
              <a:gd name="f408" fmla="val 1516147"/>
              <a:gd name="f409" fmla="val 3203347"/>
              <a:gd name="f410" fmla="val 1513732"/>
              <a:gd name="f411" fmla="val 3187872"/>
              <a:gd name="f412" fmla="val 1519991"/>
              <a:gd name="f413" fmla="val 3173062"/>
              <a:gd name="f414" fmla="val 1520872"/>
              <a:gd name="f415" fmla="val 3157325"/>
              <a:gd name="f416" fmla="val 1517771"/>
              <a:gd name="f417" fmla="val 3148026"/>
              <a:gd name="f418" fmla="val 1524777"/>
              <a:gd name="f419" fmla="val 3133878"/>
              <a:gd name="f420" fmla="val 1533085"/>
              <a:gd name="f421" fmla="val 3089156"/>
              <a:gd name="f422" fmla="val 1517485"/>
              <a:gd name="f423" fmla="val 3092394"/>
              <a:gd name="f424" fmla="val 1528115"/>
              <a:gd name="f425" fmla="val 3060512"/>
              <a:gd name="f426" fmla="val 1517374"/>
              <a:gd name="f427" fmla="val 3025593"/>
              <a:gd name="f428" fmla="val 1534558"/>
              <a:gd name="f429" fmla="val 2994200"/>
              <a:gd name="f430" fmla="val 1537857"/>
              <a:gd name="f431" fmla="val 2969798"/>
              <a:gd name="f432" fmla="val 1527501"/>
              <a:gd name="f433" fmla="val 2927999"/>
              <a:gd name="f434" fmla="val 1544636"/>
              <a:gd name="f435" fmla="val 2862301"/>
              <a:gd name="f436" fmla="val 1544250"/>
              <a:gd name="f437" fmla="val 2835658"/>
              <a:gd name="f438" fmla="val 1532340"/>
              <a:gd name="f439" fmla="val 2818008"/>
              <a:gd name="f440" fmla="val 1544135"/>
              <a:gd name="f441" fmla="val 2766335"/>
              <a:gd name="f442" fmla="val 1527662"/>
              <a:gd name="f443" fmla="val 2764004"/>
              <a:gd name="f444" fmla="val 1529036"/>
              <a:gd name="f445" fmla="val 2761142"/>
              <a:gd name="f446" fmla="val 1530285"/>
              <a:gd name="f447" fmla="val 2757836"/>
              <a:gd name="f448" fmla="val 1531371"/>
              <a:gd name="f449" fmla="val 2738633"/>
              <a:gd name="f450" fmla="val 1537675"/>
              <a:gd name="f451" fmla="val 2708957"/>
              <a:gd name="f452" fmla="val 1537188"/>
              <a:gd name="f453" fmla="val 2691555"/>
              <a:gd name="f454" fmla="val 1530283"/>
              <a:gd name="f455" fmla="val 2608810"/>
              <a:gd name="f456" fmla="val 1507878"/>
              <a:gd name="f457" fmla="val 2611304"/>
              <a:gd name="f458" fmla="val 1510787"/>
              <a:gd name="f459" fmla="val 2539383"/>
              <a:gd name="f460" fmla="val 1504835"/>
              <a:gd name="f461" fmla="val 2457862"/>
              <a:gd name="f462" fmla="val 1500384"/>
              <a:gd name="f463" fmla="val 2478670"/>
              <a:gd name="f464" fmla="val 1542474"/>
              <a:gd name="f465" fmla="val 2378036"/>
              <a:gd name="f466" fmla="val 1520645"/>
              <a:gd name="f467" fmla="val 2366529"/>
              <a:gd name="f468" fmla="val 1528574"/>
              <a:gd name="f469" fmla="val 2341629"/>
              <a:gd name="f470" fmla="val 1515421"/>
              <a:gd name="f471" fmla="val 2320049"/>
              <a:gd name="f472" fmla="val 1511019"/>
              <a:gd name="f473" fmla="val 2280399"/>
              <a:gd name="f474" fmla="val 1509467"/>
              <a:gd name="f475" fmla="val 2278267"/>
              <a:gd name="f476" fmla="val 1522148"/>
              <a:gd name="f477" fmla="val 2238909"/>
              <a:gd name="f478" fmla="val 1508888"/>
              <a:gd name="f479" fmla="val 2245444"/>
              <a:gd name="f480" fmla="val 1520095"/>
              <a:gd name="f481" fmla="val 2163364"/>
              <a:gd name="f482" fmla="val 1519472"/>
              <a:gd name="f483" fmla="val 2181031"/>
              <a:gd name="f484" fmla="val 1531361"/>
              <a:gd name="f485" fmla="val 2154585"/>
              <a:gd name="f486" fmla="val 1540861"/>
              <a:gd name="f487" fmla="val 2138796"/>
              <a:gd name="f488" fmla="val 1516056"/>
              <a:gd name="f489" fmla="val 2112613"/>
              <a:gd name="f490" fmla="val 1524245"/>
              <a:gd name="f491" fmla="val 2083537"/>
              <a:gd name="f492" fmla="val 1525655"/>
              <a:gd name="f493" fmla="val 2078233"/>
              <a:gd name="f494" fmla="val 1524725"/>
              <a:gd name="f495" fmla="val 2046221"/>
              <a:gd name="f496" fmla="val 1523212"/>
              <a:gd name="f497" fmla="val 2007296"/>
              <a:gd name="f498" fmla="val 1523373"/>
              <a:gd name="f499" fmla="val 2032394"/>
              <a:gd name="f500" fmla="val 1491187"/>
              <a:gd name="f501" fmla="val 2001057"/>
              <a:gd name="f502" fmla="val 1516449"/>
              <a:gd name="f503" fmla="val 1960724"/>
              <a:gd name="f504" fmla="val 1509398"/>
              <a:gd name="f505" fmla="val 1976058"/>
              <a:gd name="f506" fmla="val 1528820"/>
              <a:gd name="f507" fmla="val 1920184"/>
              <a:gd name="f508" fmla="val 1533676"/>
              <a:gd name="f509" fmla="val 1897238"/>
              <a:gd name="f510" fmla="val 1526813"/>
              <a:gd name="f511" fmla="val 1877505"/>
              <a:gd name="f512" fmla="val 1527174"/>
              <a:gd name="f513" fmla="val 1835994"/>
              <a:gd name="f514" fmla="val 1527678"/>
              <a:gd name="f515" fmla="val 1794483"/>
              <a:gd name="f516" fmla="val 1528182"/>
              <a:gd name="f517" fmla="val 1726077"/>
              <a:gd name="f518" fmla="val 1533693"/>
              <a:gd name="f519" fmla="val 1671119"/>
              <a:gd name="f520" fmla="val 1536701"/>
              <a:gd name="f521" fmla="val 1605663"/>
              <a:gd name="f522" fmla="val 1528324"/>
              <a:gd name="f523" fmla="val 1630763"/>
              <a:gd name="f524" fmla="val 1553523"/>
              <a:gd name="f525" fmla="val 1565556"/>
              <a:gd name="f526" fmla="val 1556503"/>
              <a:gd name="f527" fmla="val 1501959"/>
              <a:gd name="f528" fmla="val 1539013"/>
              <a:gd name="f529" fmla="val 1462468"/>
              <a:gd name="f530" fmla="val 1572800"/>
              <a:gd name="f531" fmla="val 1407755"/>
              <a:gd name="f532" fmla="val 1571444"/>
              <a:gd name="f533" fmla="val 1319286"/>
              <a:gd name="f534" fmla="val 1555448"/>
              <a:gd name="f535" fmla="val 1429251"/>
              <a:gd name="f536" fmla="val 1585263"/>
              <a:gd name="f537" fmla="val 1291872"/>
              <a:gd name="f538" fmla="val 1579471"/>
              <a:gd name="f539" fmla="val 1284192"/>
              <a:gd name="f540" fmla="val 1576816"/>
              <a:gd name="f541" fmla="val 1243590"/>
              <a:gd name="f542" fmla="val 1599390"/>
              <a:gd name="f543" fmla="val 1245251"/>
              <a:gd name="f544" fmla="val 1236562"/>
              <a:gd name="f545" fmla="val 1601891"/>
              <a:gd name="f546" fmla="val 1184091"/>
              <a:gd name="f547" fmla="val 1586977"/>
              <a:gd name="f548" fmla="val 1181938"/>
              <a:gd name="f549" fmla="val 1592789"/>
              <a:gd name="f550" fmla="val 1138153"/>
              <a:gd name="f551" fmla="val 1593474"/>
              <a:gd name="f552" fmla="val 1130439"/>
              <a:gd name="f553" fmla="val 1578153"/>
              <a:gd name="f554" fmla="val 1091432"/>
              <a:gd name="f555" fmla="val 1571003"/>
              <a:gd name="f556" fmla="val 1007000"/>
              <a:gd name="f557" fmla="val 1580980"/>
              <a:gd name="f558" fmla="val 1001377"/>
              <a:gd name="f559" fmla="val 1557850"/>
              <a:gd name="f560" fmla="val 940355"/>
              <a:gd name="f561" fmla="val 1560638"/>
              <a:gd name="f562" fmla="val 891367"/>
              <a:gd name="f563" fmla="val 1572083"/>
              <a:gd name="f564" fmla="val 924846"/>
              <a:gd name="f565" fmla="val 1558773"/>
              <a:gd name="f566" fmla="val 868264"/>
              <a:gd name="f567" fmla="val 1566392"/>
              <a:gd name="f568" fmla="val 848640"/>
              <a:gd name="f569" fmla="val 1547574"/>
              <a:gd name="f570" fmla="val 814997"/>
              <a:gd name="f571" fmla="val 1568391"/>
              <a:gd name="f572" fmla="val 792765"/>
              <a:gd name="f573" fmla="val 1563102"/>
              <a:gd name="f574" fmla="val 758082"/>
              <a:gd name="f575" fmla="val 1585102"/>
              <a:gd name="f576" fmla="val 689950"/>
              <a:gd name="f577" fmla="val 1563038"/>
              <a:gd name="f578" fmla="val 653153"/>
              <a:gd name="f579" fmla="val 1563516"/>
              <a:gd name="f580" fmla="val 591300"/>
              <a:gd name="f581" fmla="val 1567692"/>
              <a:gd name="f582" fmla="val 576686"/>
              <a:gd name="f583" fmla="val 1582565"/>
              <a:gd name="f584" fmla="val 541933"/>
              <a:gd name="f585" fmla="val 1561051"/>
              <a:gd name="f586" fmla="val 537775"/>
              <a:gd name="f587" fmla="val 1570056"/>
              <a:gd name="f588" fmla="val 508236"/>
              <a:gd name="f589" fmla="val 1570304"/>
              <a:gd name="f590" fmla="val 472797"/>
              <a:gd name="f591" fmla="val 1568904"/>
              <a:gd name="f592" fmla="val 458898"/>
              <a:gd name="f593" fmla="val 1573560"/>
              <a:gd name="f594" fmla="val 425270"/>
              <a:gd name="f595" fmla="val 1567476"/>
              <a:gd name="f596" fmla="val 396059"/>
              <a:gd name="f597" fmla="val 1560970"/>
              <a:gd name="f598" fmla="val 431016"/>
              <a:gd name="f599" fmla="val 1548467"/>
              <a:gd name="f600" fmla="val 332180"/>
              <a:gd name="f601" fmla="val 1575204"/>
              <a:gd name="f602" fmla="val 336819"/>
              <a:gd name="f603" fmla="val 1560892"/>
              <a:gd name="f604" fmla="val 292157"/>
              <a:gd name="f605" fmla="val 1552383"/>
              <a:gd name="f606" fmla="val 263346"/>
              <a:gd name="f607" fmla="val 1557575"/>
              <a:gd name="f608" fmla="val 267163"/>
              <a:gd name="f609" fmla="val 1531913"/>
              <a:gd name="f610" fmla="val 253228"/>
              <a:gd name="f611" fmla="val 1516946"/>
              <a:gd name="f612" fmla="val 198100"/>
              <a:gd name="f613" fmla="val 1540864"/>
              <a:gd name="f614" fmla="val 196644"/>
              <a:gd name="f615" fmla="val 1524565"/>
              <a:gd name="f616" fmla="val 172602"/>
              <a:gd name="f617" fmla="val 1535342"/>
              <a:gd name="f618" fmla="val 127394"/>
              <a:gd name="f619" fmla="val 1518578"/>
              <a:gd name="f620" fmla="val 86819"/>
              <a:gd name="f621" fmla="val 1519517"/>
              <a:gd name="f622" fmla="val 78537"/>
              <a:gd name="f623" fmla="val 1512257"/>
              <a:gd name="f624" fmla="val 69224"/>
              <a:gd name="f625" fmla="val 1512723"/>
              <a:gd name="f626" fmla="val 53369"/>
              <a:gd name="f627" fmla="val 1516853"/>
              <a:gd name="f628" fmla="val 37131"/>
              <a:gd name="f629" fmla="val 1517503"/>
              <a:gd name="f630" fmla="val 19976"/>
              <a:gd name="f631" fmla="val 1516838"/>
              <a:gd name="f632" fmla="val 2359"/>
              <a:gd name="f633" fmla="val 1515247"/>
              <a:gd name="f634" fmla="val 1514932"/>
              <a:gd name="f635" fmla="+- 0 0 -90"/>
              <a:gd name="f636" fmla="*/ f3 1 9662615"/>
              <a:gd name="f637" fmla="*/ f4 1 1603018"/>
              <a:gd name="f638" fmla="val f5"/>
              <a:gd name="f639" fmla="val f6"/>
              <a:gd name="f640" fmla="val f7"/>
              <a:gd name="f641" fmla="*/ f635 f0 1"/>
              <a:gd name="f642" fmla="+- f640 0 f638"/>
              <a:gd name="f643" fmla="+- f639 0 f638"/>
              <a:gd name="f644" fmla="*/ f641 1 f2"/>
              <a:gd name="f645" fmla="*/ f643 1 9662615"/>
              <a:gd name="f646" fmla="*/ f642 1 1603018"/>
              <a:gd name="f647" fmla="*/ 0 f643 1"/>
              <a:gd name="f648" fmla="*/ 9662615 f643 1"/>
              <a:gd name="f649" fmla="*/ 9469546 f643 1"/>
              <a:gd name="f650" fmla="*/ 9144767 f643 1"/>
              <a:gd name="f651" fmla="*/ 8591582 f643 1"/>
              <a:gd name="f652" fmla="*/ 8537336 f643 1"/>
              <a:gd name="f653" fmla="*/ 8197961 f643 1"/>
              <a:gd name="f654" fmla="*/ 8171196 f643 1"/>
              <a:gd name="f655" fmla="*/ 7974579 f643 1"/>
              <a:gd name="f656" fmla="*/ 7768351 f643 1"/>
              <a:gd name="f657" fmla="*/ 7466069 f643 1"/>
              <a:gd name="f658" fmla="*/ 7082147 f643 1"/>
              <a:gd name="f659" fmla="*/ 6907567 f643 1"/>
              <a:gd name="f660" fmla="*/ 6748428 f643 1"/>
              <a:gd name="f661" fmla="*/ 6654257 f643 1"/>
              <a:gd name="f662" fmla="*/ 6620123 f643 1"/>
              <a:gd name="f663" fmla="*/ 6571355 f643 1"/>
              <a:gd name="f664" fmla="*/ 6486557 f643 1"/>
              <a:gd name="f665" fmla="*/ 6370419 f643 1"/>
              <a:gd name="f666" fmla="*/ 6278839 f643 1"/>
              <a:gd name="f667" fmla="*/ 6272455 f643 1"/>
              <a:gd name="f668" fmla="*/ 6212659 f643 1"/>
              <a:gd name="f669" fmla="*/ 5878477 f643 1"/>
              <a:gd name="f670" fmla="*/ 5838387 f643 1"/>
              <a:gd name="f671" fmla="*/ 5771136 f643 1"/>
              <a:gd name="f672" fmla="*/ 5724081 f643 1"/>
              <a:gd name="f673" fmla="*/ 5666577 f643 1"/>
              <a:gd name="f674" fmla="*/ 5649068 f643 1"/>
              <a:gd name="f675" fmla="*/ 5588902 f643 1"/>
              <a:gd name="f676" fmla="*/ 5498090 f643 1"/>
              <a:gd name="f677" fmla="*/ 5444641 f643 1"/>
              <a:gd name="f678" fmla="*/ 5299812 f643 1"/>
              <a:gd name="f679" fmla="*/ 5059484 f643 1"/>
              <a:gd name="f680" fmla="*/ 5038524 f643 1"/>
              <a:gd name="f681" fmla="*/ 5026564 f643 1"/>
              <a:gd name="f682" fmla="*/ 4969433 f643 1"/>
              <a:gd name="f683" fmla="*/ 4791466 f643 1"/>
              <a:gd name="f684" fmla="*/ 4784247 f643 1"/>
              <a:gd name="f685" fmla="*/ 4697562 f643 1"/>
              <a:gd name="f686" fmla="*/ 4221826 f643 1"/>
              <a:gd name="f687" fmla="*/ 4096601 f643 1"/>
              <a:gd name="f688" fmla="*/ 3540258 f643 1"/>
              <a:gd name="f689" fmla="*/ 3292707 f643 1"/>
              <a:gd name="f690" fmla="*/ 3187872 f643 1"/>
              <a:gd name="f691" fmla="*/ 3148026 f643 1"/>
              <a:gd name="f692" fmla="*/ 3092394 f643 1"/>
              <a:gd name="f693" fmla="*/ 2994200 f643 1"/>
              <a:gd name="f694" fmla="*/ 2862301 f643 1"/>
              <a:gd name="f695" fmla="*/ 2766335 f643 1"/>
              <a:gd name="f696" fmla="*/ 2757836 f643 1"/>
              <a:gd name="f697" fmla="*/ 2691555 f643 1"/>
              <a:gd name="f698" fmla="*/ 2001057 f643 1"/>
              <a:gd name="f699" fmla="*/ 1835994 f643 1"/>
              <a:gd name="f700" fmla="*/ 1671119 f643 1"/>
              <a:gd name="f701" fmla="*/ 1407755 f643 1"/>
              <a:gd name="f702" fmla="*/ 1091432 f643 1"/>
              <a:gd name="f703" fmla="*/ 868264 f643 1"/>
              <a:gd name="f704" fmla="*/ 792765 f643 1"/>
              <a:gd name="f705" fmla="*/ 472797 f643 1"/>
              <a:gd name="f706" fmla="*/ 267163 f643 1"/>
              <a:gd name="f707" fmla="*/ 196644 f643 1"/>
              <a:gd name="f708" fmla="*/ 86819 f643 1"/>
              <a:gd name="f709" fmla="*/ 53369 f643 1"/>
              <a:gd name="f710" fmla="*/ 2359 f643 1"/>
              <a:gd name="f711" fmla="*/ 6069317 f643 1"/>
              <a:gd name="f712" fmla="*/ 7355642 f643 1"/>
              <a:gd name="f713" fmla="*/ 7635985 f643 1"/>
              <a:gd name="f714" fmla="*/ 3833906 f643 1"/>
              <a:gd name="f715" fmla="*/ 3430805 f643 1"/>
              <a:gd name="f716" fmla="*/ 2378036 f643 1"/>
              <a:gd name="f717" fmla="*/ 4871726 f643 1"/>
              <a:gd name="f718" fmla="*/ 4821058 f643 1"/>
              <a:gd name="f719" fmla="*/ 4843267 f643 1"/>
              <a:gd name="f720" fmla="*/ 4739309 f643 1"/>
              <a:gd name="f721" fmla="*/ 4382398 f643 1"/>
              <a:gd name="f722" fmla="*/ 4521734 f643 1"/>
              <a:gd name="f723" fmla="*/ 4583150 f643 1"/>
              <a:gd name="f724" fmla="*/ 4650737 f643 1"/>
              <a:gd name="f725" fmla="*/ 4002441 f643 1"/>
              <a:gd name="f726" fmla="*/ 3763845 f643 1"/>
              <a:gd name="f727" fmla="*/ 5177807 f643 1"/>
              <a:gd name="f728" fmla="*/ 5113910 f643 1"/>
              <a:gd name="f729" fmla="*/ 5245752 f643 1"/>
              <a:gd name="f730" fmla="*/ 7215220 f643 1"/>
              <a:gd name="f731" fmla="*/ 6987129 f643 1"/>
              <a:gd name="f732" fmla="*/ 8087910 f643 1"/>
              <a:gd name="f733" fmla="*/ 8278355 f643 1"/>
              <a:gd name="f734" fmla="*/ 8976400 f643 1"/>
              <a:gd name="f735" fmla="*/ 8695953 f643 1"/>
              <a:gd name="f736" fmla="*/ 8652191 f643 1"/>
              <a:gd name="f737" fmla="*/ 8416849 f643 1"/>
              <a:gd name="f738" fmla="*/ 9326260 f643 1"/>
              <a:gd name="f739" fmla="*/ 8828711 f643 1"/>
              <a:gd name="f740" fmla="*/ 9551077 f643 1"/>
              <a:gd name="f741" fmla="*/ 336819 f643 1"/>
              <a:gd name="f742" fmla="*/ 396059 f643 1"/>
              <a:gd name="f743" fmla="*/ 541933 f643 1"/>
              <a:gd name="f744" fmla="*/ 653153 f643 1"/>
              <a:gd name="f745" fmla="*/ 940355 f643 1"/>
              <a:gd name="f746" fmla="*/ 1181938 f643 1"/>
              <a:gd name="f747" fmla="*/ 1291872 f643 1"/>
              <a:gd name="f748" fmla="*/ 0 f642 1"/>
              <a:gd name="f749" fmla="*/ 1280346 f642 1"/>
              <a:gd name="f750" fmla="*/ 1292033 f642 1"/>
              <a:gd name="f751" fmla="*/ 1289837 f642 1"/>
              <a:gd name="f752" fmla="*/ 1277155 f642 1"/>
              <a:gd name="f753" fmla="*/ 1264120 f642 1"/>
              <a:gd name="f754" fmla="*/ 1326661 f642 1"/>
              <a:gd name="f755" fmla="*/ 1346394 f642 1"/>
              <a:gd name="f756" fmla="*/ 1346784 f642 1"/>
              <a:gd name="f757" fmla="*/ 1345903 f642 1"/>
              <a:gd name="f758" fmla="*/ 1341666 f642 1"/>
              <a:gd name="f759" fmla="*/ 1341684 f642 1"/>
              <a:gd name="f760" fmla="*/ 1367085 f642 1"/>
              <a:gd name="f761" fmla="*/ 1386569 f642 1"/>
              <a:gd name="f762" fmla="*/ 1392804 f642 1"/>
              <a:gd name="f763" fmla="*/ 1397216 f642 1"/>
              <a:gd name="f764" fmla="*/ 1386449 f642 1"/>
              <a:gd name="f765" fmla="*/ 1383439 f642 1"/>
              <a:gd name="f766" fmla="*/ 1395051 f642 1"/>
              <a:gd name="f767" fmla="*/ 1386363 f642 1"/>
              <a:gd name="f768" fmla="*/ 1377654 f642 1"/>
              <a:gd name="f769" fmla="*/ 1407761 f642 1"/>
              <a:gd name="f770" fmla="*/ 1397856 f642 1"/>
              <a:gd name="f771" fmla="*/ 1406113 f642 1"/>
              <a:gd name="f772" fmla="*/ 1404834 f642 1"/>
              <a:gd name="f773" fmla="*/ 1419149 f642 1"/>
              <a:gd name="f774" fmla="*/ 1420308 f642 1"/>
              <a:gd name="f775" fmla="*/ 1424143 f642 1"/>
              <a:gd name="f776" fmla="*/ 1430535 f642 1"/>
              <a:gd name="f777" fmla="*/ 1436144 f642 1"/>
              <a:gd name="f778" fmla="*/ 1449861 f642 1"/>
              <a:gd name="f779" fmla="*/ 1461649 f642 1"/>
              <a:gd name="f780" fmla="*/ 1449160 f642 1"/>
              <a:gd name="f781" fmla="*/ 1453191 f642 1"/>
              <a:gd name="f782" fmla="*/ 1454850 f642 1"/>
              <a:gd name="f783" fmla="*/ 1445838 f642 1"/>
              <a:gd name="f784" fmla="*/ 1439180 f642 1"/>
              <a:gd name="f785" fmla="*/ 1444679 f642 1"/>
              <a:gd name="f786" fmla="*/ 1453639 f642 1"/>
              <a:gd name="f787" fmla="*/ 1470431 f642 1"/>
              <a:gd name="f788" fmla="*/ 1473921 f642 1"/>
              <a:gd name="f789" fmla="*/ 1461676 f642 1"/>
              <a:gd name="f790" fmla="*/ 1469647 f642 1"/>
              <a:gd name="f791" fmla="*/ 1483173 f642 1"/>
              <a:gd name="f792" fmla="*/ 1487602 f642 1"/>
              <a:gd name="f793" fmla="*/ 1503362 f642 1"/>
              <a:gd name="f794" fmla="*/ 1520612 f642 1"/>
              <a:gd name="f795" fmla="*/ 1526802 f642 1"/>
              <a:gd name="f796" fmla="*/ 1533205 f642 1"/>
              <a:gd name="f797" fmla="*/ 1546802 f642 1"/>
              <a:gd name="f798" fmla="*/ 1545675 f642 1"/>
              <a:gd name="f799" fmla="*/ 1545376 f642 1"/>
              <a:gd name="f800" fmla="*/ 1550865 f642 1"/>
              <a:gd name="f801" fmla="*/ 1570584 f642 1"/>
              <a:gd name="f802" fmla="*/ 1561459 f642 1"/>
              <a:gd name="f803" fmla="*/ 1553078 f642 1"/>
              <a:gd name="f804" fmla="*/ 1561324 f642 1"/>
              <a:gd name="f805" fmla="*/ 1562342 f642 1"/>
              <a:gd name="f806" fmla="*/ 1553948 f642 1"/>
              <a:gd name="f807" fmla="*/ 1551206 f642 1"/>
              <a:gd name="f808" fmla="*/ 1537381 f642 1"/>
              <a:gd name="f809" fmla="*/ 1529064 f642 1"/>
              <a:gd name="f810" fmla="*/ 1529359 f642 1"/>
              <a:gd name="f811" fmla="*/ 1534108 f642 1"/>
              <a:gd name="f812" fmla="*/ 1500972 f642 1"/>
              <a:gd name="f813" fmla="*/ 1521563 f642 1"/>
              <a:gd name="f814" fmla="*/ 1528912 f642 1"/>
              <a:gd name="f815" fmla="*/ 1516637 f642 1"/>
              <a:gd name="f816" fmla="*/ 1501782 f642 1"/>
              <a:gd name="f817" fmla="*/ 1516288 f642 1"/>
              <a:gd name="f818" fmla="*/ 1516976 f642 1"/>
              <a:gd name="f819" fmla="*/ 1526739 f642 1"/>
              <a:gd name="f820" fmla="*/ 1542521 f642 1"/>
              <a:gd name="f821" fmla="*/ 1520490 f642 1"/>
              <a:gd name="f822" fmla="*/ 1519991 f642 1"/>
              <a:gd name="f823" fmla="*/ 1524777 f642 1"/>
              <a:gd name="f824" fmla="*/ 1528115 f642 1"/>
              <a:gd name="f825" fmla="*/ 1537857 f642 1"/>
              <a:gd name="f826" fmla="*/ 1544250 f642 1"/>
              <a:gd name="f827" fmla="*/ 1527662 f642 1"/>
              <a:gd name="f828" fmla="*/ 1531371 f642 1"/>
              <a:gd name="f829" fmla="*/ 1530283 f642 1"/>
              <a:gd name="f830" fmla="*/ 1520645 f642 1"/>
              <a:gd name="f831" fmla="*/ 1508888 f642 1"/>
              <a:gd name="f832" fmla="*/ 1524245 f642 1"/>
              <a:gd name="f833" fmla="*/ 1516449 f642 1"/>
              <a:gd name="f834" fmla="*/ 1527678 f642 1"/>
              <a:gd name="f835" fmla="*/ 1536701 f642 1"/>
              <a:gd name="f836" fmla="*/ 1571444 f642 1"/>
              <a:gd name="f837" fmla="*/ 1579471 f642 1"/>
              <a:gd name="f838" fmla="*/ 1245251 f643 1"/>
              <a:gd name="f839" fmla="*/ 1603018 f642 1"/>
              <a:gd name="f840" fmla="*/ 1592789 f642 1"/>
              <a:gd name="f841" fmla="*/ 1571003 f642 1"/>
              <a:gd name="f842" fmla="*/ 1560638 f642 1"/>
              <a:gd name="f843" fmla="*/ 1566392 f642 1"/>
              <a:gd name="f844" fmla="*/ 1563102 f642 1"/>
              <a:gd name="f845" fmla="*/ 1563516 f642 1"/>
              <a:gd name="f846" fmla="*/ 1561051 f642 1"/>
              <a:gd name="f847" fmla="*/ 1568904 f642 1"/>
              <a:gd name="f848" fmla="*/ 1560970 f642 1"/>
              <a:gd name="f849" fmla="*/ 1560892 f642 1"/>
              <a:gd name="f850" fmla="*/ 1531913 f642 1"/>
              <a:gd name="f851" fmla="*/ 1524565 f642 1"/>
              <a:gd name="f852" fmla="*/ 1519517 f642 1"/>
              <a:gd name="f853" fmla="*/ 1516853 f642 1"/>
              <a:gd name="f854" fmla="*/ 1515247 f642 1"/>
              <a:gd name="f855" fmla="*/ 1514932 f642 1"/>
              <a:gd name="f856" fmla="*/ 1565556 f643 1"/>
              <a:gd name="f857" fmla="*/ 1556503 f642 1"/>
              <a:gd name="f858" fmla="*/ 3480929 f643 1"/>
              <a:gd name="f859" fmla="*/ 3522853 f643 1"/>
              <a:gd name="f860" fmla="*/ 1538044 f642 1"/>
              <a:gd name="f861" fmla="*/ 3576170 f643 1"/>
              <a:gd name="f862" fmla="*/ 3673583 f643 1"/>
              <a:gd name="f863" fmla="*/ 1501471 f642 1"/>
              <a:gd name="f864" fmla="*/ 3640771 f643 1"/>
              <a:gd name="f865" fmla="*/ 1531025 f642 1"/>
              <a:gd name="f866" fmla="*/ 2539383 f643 1"/>
              <a:gd name="f867" fmla="*/ 1504835 f642 1"/>
              <a:gd name="f868" fmla="*/ 2320049 f643 1"/>
              <a:gd name="f869" fmla="*/ 1511019 f642 1"/>
              <a:gd name="f870" fmla="*/ 2238909 f643 1"/>
              <a:gd name="f871" fmla="*/ 2181031 f643 1"/>
              <a:gd name="f872" fmla="*/ 1531361 f642 1"/>
              <a:gd name="f873" fmla="*/ 2112613 f643 1"/>
              <a:gd name="f874" fmla="*/ 2046221 f643 1"/>
              <a:gd name="f875" fmla="*/ 1523212 f642 1"/>
              <a:gd name="f876" fmla="*/ 1920184 f643 1"/>
              <a:gd name="f877" fmla="*/ 1533676 f642 1"/>
              <a:gd name="f878" fmla="+- f644 0 f1"/>
              <a:gd name="f879" fmla="*/ f647 1 9662615"/>
              <a:gd name="f880" fmla="*/ f648 1 9662615"/>
              <a:gd name="f881" fmla="*/ f649 1 9662615"/>
              <a:gd name="f882" fmla="*/ f650 1 9662615"/>
              <a:gd name="f883" fmla="*/ f651 1 9662615"/>
              <a:gd name="f884" fmla="*/ f652 1 9662615"/>
              <a:gd name="f885" fmla="*/ f653 1 9662615"/>
              <a:gd name="f886" fmla="*/ f654 1 9662615"/>
              <a:gd name="f887" fmla="*/ f655 1 9662615"/>
              <a:gd name="f888" fmla="*/ f656 1 9662615"/>
              <a:gd name="f889" fmla="*/ f657 1 9662615"/>
              <a:gd name="f890" fmla="*/ f658 1 9662615"/>
              <a:gd name="f891" fmla="*/ f659 1 9662615"/>
              <a:gd name="f892" fmla="*/ f660 1 9662615"/>
              <a:gd name="f893" fmla="*/ f661 1 9662615"/>
              <a:gd name="f894" fmla="*/ f662 1 9662615"/>
              <a:gd name="f895" fmla="*/ f663 1 9662615"/>
              <a:gd name="f896" fmla="*/ f664 1 9662615"/>
              <a:gd name="f897" fmla="*/ f665 1 9662615"/>
              <a:gd name="f898" fmla="*/ f666 1 9662615"/>
              <a:gd name="f899" fmla="*/ f667 1 9662615"/>
              <a:gd name="f900" fmla="*/ f668 1 9662615"/>
              <a:gd name="f901" fmla="*/ f669 1 9662615"/>
              <a:gd name="f902" fmla="*/ f670 1 9662615"/>
              <a:gd name="f903" fmla="*/ f671 1 9662615"/>
              <a:gd name="f904" fmla="*/ f672 1 9662615"/>
              <a:gd name="f905" fmla="*/ f673 1 9662615"/>
              <a:gd name="f906" fmla="*/ f674 1 9662615"/>
              <a:gd name="f907" fmla="*/ f675 1 9662615"/>
              <a:gd name="f908" fmla="*/ f676 1 9662615"/>
              <a:gd name="f909" fmla="*/ f677 1 9662615"/>
              <a:gd name="f910" fmla="*/ f678 1 9662615"/>
              <a:gd name="f911" fmla="*/ f679 1 9662615"/>
              <a:gd name="f912" fmla="*/ f680 1 9662615"/>
              <a:gd name="f913" fmla="*/ f681 1 9662615"/>
              <a:gd name="f914" fmla="*/ f682 1 9662615"/>
              <a:gd name="f915" fmla="*/ f683 1 9662615"/>
              <a:gd name="f916" fmla="*/ f684 1 9662615"/>
              <a:gd name="f917" fmla="*/ f685 1 9662615"/>
              <a:gd name="f918" fmla="*/ f686 1 9662615"/>
              <a:gd name="f919" fmla="*/ f687 1 9662615"/>
              <a:gd name="f920" fmla="*/ f688 1 9662615"/>
              <a:gd name="f921" fmla="*/ f689 1 9662615"/>
              <a:gd name="f922" fmla="*/ f690 1 9662615"/>
              <a:gd name="f923" fmla="*/ f691 1 9662615"/>
              <a:gd name="f924" fmla="*/ f692 1 9662615"/>
              <a:gd name="f925" fmla="*/ f693 1 9662615"/>
              <a:gd name="f926" fmla="*/ f694 1 9662615"/>
              <a:gd name="f927" fmla="*/ f695 1 9662615"/>
              <a:gd name="f928" fmla="*/ f696 1 9662615"/>
              <a:gd name="f929" fmla="*/ f697 1 9662615"/>
              <a:gd name="f930" fmla="*/ f698 1 9662615"/>
              <a:gd name="f931" fmla="*/ f699 1 9662615"/>
              <a:gd name="f932" fmla="*/ f700 1 9662615"/>
              <a:gd name="f933" fmla="*/ f701 1 9662615"/>
              <a:gd name="f934" fmla="*/ f702 1 9662615"/>
              <a:gd name="f935" fmla="*/ f703 1 9662615"/>
              <a:gd name="f936" fmla="*/ f704 1 9662615"/>
              <a:gd name="f937" fmla="*/ f705 1 9662615"/>
              <a:gd name="f938" fmla="*/ f706 1 9662615"/>
              <a:gd name="f939" fmla="*/ f707 1 9662615"/>
              <a:gd name="f940" fmla="*/ f708 1 9662615"/>
              <a:gd name="f941" fmla="*/ f709 1 9662615"/>
              <a:gd name="f942" fmla="*/ f710 1 9662615"/>
              <a:gd name="f943" fmla="*/ f711 1 9662615"/>
              <a:gd name="f944" fmla="*/ f712 1 9662615"/>
              <a:gd name="f945" fmla="*/ f713 1 9662615"/>
              <a:gd name="f946" fmla="*/ f714 1 9662615"/>
              <a:gd name="f947" fmla="*/ f715 1 9662615"/>
              <a:gd name="f948" fmla="*/ f716 1 9662615"/>
              <a:gd name="f949" fmla="*/ f717 1 9662615"/>
              <a:gd name="f950" fmla="*/ f718 1 9662615"/>
              <a:gd name="f951" fmla="*/ f719 1 9662615"/>
              <a:gd name="f952" fmla="*/ f720 1 9662615"/>
              <a:gd name="f953" fmla="*/ f721 1 9662615"/>
              <a:gd name="f954" fmla="*/ f722 1 9662615"/>
              <a:gd name="f955" fmla="*/ f723 1 9662615"/>
              <a:gd name="f956" fmla="*/ f724 1 9662615"/>
              <a:gd name="f957" fmla="*/ f725 1 9662615"/>
              <a:gd name="f958" fmla="*/ f726 1 9662615"/>
              <a:gd name="f959" fmla="*/ f727 1 9662615"/>
              <a:gd name="f960" fmla="*/ f728 1 9662615"/>
              <a:gd name="f961" fmla="*/ f729 1 9662615"/>
              <a:gd name="f962" fmla="*/ f730 1 9662615"/>
              <a:gd name="f963" fmla="*/ f731 1 9662615"/>
              <a:gd name="f964" fmla="*/ f732 1 9662615"/>
              <a:gd name="f965" fmla="*/ f733 1 9662615"/>
              <a:gd name="f966" fmla="*/ f734 1 9662615"/>
              <a:gd name="f967" fmla="*/ f735 1 9662615"/>
              <a:gd name="f968" fmla="*/ f736 1 9662615"/>
              <a:gd name="f969" fmla="*/ f737 1 9662615"/>
              <a:gd name="f970" fmla="*/ f738 1 9662615"/>
              <a:gd name="f971" fmla="*/ f739 1 9662615"/>
              <a:gd name="f972" fmla="*/ f740 1 9662615"/>
              <a:gd name="f973" fmla="*/ f741 1 9662615"/>
              <a:gd name="f974" fmla="*/ f742 1 9662615"/>
              <a:gd name="f975" fmla="*/ f743 1 9662615"/>
              <a:gd name="f976" fmla="*/ f744 1 9662615"/>
              <a:gd name="f977" fmla="*/ f745 1 9662615"/>
              <a:gd name="f978" fmla="*/ f746 1 9662615"/>
              <a:gd name="f979" fmla="*/ f747 1 9662615"/>
              <a:gd name="f980" fmla="*/ f748 1 1603018"/>
              <a:gd name="f981" fmla="*/ f749 1 1603018"/>
              <a:gd name="f982" fmla="*/ f750 1 1603018"/>
              <a:gd name="f983" fmla="*/ f751 1 1603018"/>
              <a:gd name="f984" fmla="*/ f752 1 1603018"/>
              <a:gd name="f985" fmla="*/ f753 1 1603018"/>
              <a:gd name="f986" fmla="*/ f754 1 1603018"/>
              <a:gd name="f987" fmla="*/ f755 1 1603018"/>
              <a:gd name="f988" fmla="*/ f756 1 1603018"/>
              <a:gd name="f989" fmla="*/ f757 1 1603018"/>
              <a:gd name="f990" fmla="*/ f758 1 1603018"/>
              <a:gd name="f991" fmla="*/ f759 1 1603018"/>
              <a:gd name="f992" fmla="*/ f760 1 1603018"/>
              <a:gd name="f993" fmla="*/ f761 1 1603018"/>
              <a:gd name="f994" fmla="*/ f762 1 1603018"/>
              <a:gd name="f995" fmla="*/ f763 1 1603018"/>
              <a:gd name="f996" fmla="*/ f764 1 1603018"/>
              <a:gd name="f997" fmla="*/ f765 1 1603018"/>
              <a:gd name="f998" fmla="*/ f766 1 1603018"/>
              <a:gd name="f999" fmla="*/ f767 1 1603018"/>
              <a:gd name="f1000" fmla="*/ f768 1 1603018"/>
              <a:gd name="f1001" fmla="*/ f769 1 1603018"/>
              <a:gd name="f1002" fmla="*/ f770 1 1603018"/>
              <a:gd name="f1003" fmla="*/ f771 1 1603018"/>
              <a:gd name="f1004" fmla="*/ f772 1 1603018"/>
              <a:gd name="f1005" fmla="*/ f773 1 1603018"/>
              <a:gd name="f1006" fmla="*/ f774 1 1603018"/>
              <a:gd name="f1007" fmla="*/ f775 1 1603018"/>
              <a:gd name="f1008" fmla="*/ f776 1 1603018"/>
              <a:gd name="f1009" fmla="*/ f777 1 1603018"/>
              <a:gd name="f1010" fmla="*/ f778 1 1603018"/>
              <a:gd name="f1011" fmla="*/ f779 1 1603018"/>
              <a:gd name="f1012" fmla="*/ f780 1 1603018"/>
              <a:gd name="f1013" fmla="*/ f781 1 1603018"/>
              <a:gd name="f1014" fmla="*/ f782 1 1603018"/>
              <a:gd name="f1015" fmla="*/ f783 1 1603018"/>
              <a:gd name="f1016" fmla="*/ f784 1 1603018"/>
              <a:gd name="f1017" fmla="*/ f785 1 1603018"/>
              <a:gd name="f1018" fmla="*/ f786 1 1603018"/>
              <a:gd name="f1019" fmla="*/ f787 1 1603018"/>
              <a:gd name="f1020" fmla="*/ f788 1 1603018"/>
              <a:gd name="f1021" fmla="*/ f789 1 1603018"/>
              <a:gd name="f1022" fmla="*/ f790 1 1603018"/>
              <a:gd name="f1023" fmla="*/ f791 1 1603018"/>
              <a:gd name="f1024" fmla="*/ f792 1 1603018"/>
              <a:gd name="f1025" fmla="*/ f793 1 1603018"/>
              <a:gd name="f1026" fmla="*/ f794 1 1603018"/>
              <a:gd name="f1027" fmla="*/ f795 1 1603018"/>
              <a:gd name="f1028" fmla="*/ f796 1 1603018"/>
              <a:gd name="f1029" fmla="*/ f797 1 1603018"/>
              <a:gd name="f1030" fmla="*/ f798 1 1603018"/>
              <a:gd name="f1031" fmla="*/ f799 1 1603018"/>
              <a:gd name="f1032" fmla="*/ f800 1 1603018"/>
              <a:gd name="f1033" fmla="*/ f801 1 1603018"/>
              <a:gd name="f1034" fmla="*/ f802 1 1603018"/>
              <a:gd name="f1035" fmla="*/ f803 1 1603018"/>
              <a:gd name="f1036" fmla="*/ f804 1 1603018"/>
              <a:gd name="f1037" fmla="*/ f805 1 1603018"/>
              <a:gd name="f1038" fmla="*/ f806 1 1603018"/>
              <a:gd name="f1039" fmla="*/ f807 1 1603018"/>
              <a:gd name="f1040" fmla="*/ f808 1 1603018"/>
              <a:gd name="f1041" fmla="*/ f809 1 1603018"/>
              <a:gd name="f1042" fmla="*/ f810 1 1603018"/>
              <a:gd name="f1043" fmla="*/ f811 1 1603018"/>
              <a:gd name="f1044" fmla="*/ f812 1 1603018"/>
              <a:gd name="f1045" fmla="*/ f813 1 1603018"/>
              <a:gd name="f1046" fmla="*/ f814 1 1603018"/>
              <a:gd name="f1047" fmla="*/ f815 1 1603018"/>
              <a:gd name="f1048" fmla="*/ f816 1 1603018"/>
              <a:gd name="f1049" fmla="*/ f817 1 1603018"/>
              <a:gd name="f1050" fmla="*/ f818 1 1603018"/>
              <a:gd name="f1051" fmla="*/ f819 1 1603018"/>
              <a:gd name="f1052" fmla="*/ f820 1 1603018"/>
              <a:gd name="f1053" fmla="*/ f821 1 1603018"/>
              <a:gd name="f1054" fmla="*/ f822 1 1603018"/>
              <a:gd name="f1055" fmla="*/ f823 1 1603018"/>
              <a:gd name="f1056" fmla="*/ f824 1 1603018"/>
              <a:gd name="f1057" fmla="*/ f825 1 1603018"/>
              <a:gd name="f1058" fmla="*/ f826 1 1603018"/>
              <a:gd name="f1059" fmla="*/ f827 1 1603018"/>
              <a:gd name="f1060" fmla="*/ f828 1 1603018"/>
              <a:gd name="f1061" fmla="*/ f829 1 1603018"/>
              <a:gd name="f1062" fmla="*/ f830 1 1603018"/>
              <a:gd name="f1063" fmla="*/ f831 1 1603018"/>
              <a:gd name="f1064" fmla="*/ f832 1 1603018"/>
              <a:gd name="f1065" fmla="*/ f833 1 1603018"/>
              <a:gd name="f1066" fmla="*/ f834 1 1603018"/>
              <a:gd name="f1067" fmla="*/ f835 1 1603018"/>
              <a:gd name="f1068" fmla="*/ f836 1 1603018"/>
              <a:gd name="f1069" fmla="*/ f837 1 1603018"/>
              <a:gd name="f1070" fmla="*/ f838 1 9662615"/>
              <a:gd name="f1071" fmla="*/ f839 1 1603018"/>
              <a:gd name="f1072" fmla="*/ f840 1 1603018"/>
              <a:gd name="f1073" fmla="*/ f841 1 1603018"/>
              <a:gd name="f1074" fmla="*/ f842 1 1603018"/>
              <a:gd name="f1075" fmla="*/ f843 1 1603018"/>
              <a:gd name="f1076" fmla="*/ f844 1 1603018"/>
              <a:gd name="f1077" fmla="*/ f845 1 1603018"/>
              <a:gd name="f1078" fmla="*/ f846 1 1603018"/>
              <a:gd name="f1079" fmla="*/ f847 1 1603018"/>
              <a:gd name="f1080" fmla="*/ f848 1 1603018"/>
              <a:gd name="f1081" fmla="*/ f849 1 1603018"/>
              <a:gd name="f1082" fmla="*/ f850 1 1603018"/>
              <a:gd name="f1083" fmla="*/ f851 1 1603018"/>
              <a:gd name="f1084" fmla="*/ f852 1 1603018"/>
              <a:gd name="f1085" fmla="*/ f853 1 1603018"/>
              <a:gd name="f1086" fmla="*/ f854 1 1603018"/>
              <a:gd name="f1087" fmla="*/ f855 1 1603018"/>
              <a:gd name="f1088" fmla="*/ f856 1 9662615"/>
              <a:gd name="f1089" fmla="*/ f857 1 1603018"/>
              <a:gd name="f1090" fmla="*/ f858 1 9662615"/>
              <a:gd name="f1091" fmla="*/ f859 1 9662615"/>
              <a:gd name="f1092" fmla="*/ f860 1 1603018"/>
              <a:gd name="f1093" fmla="*/ f861 1 9662615"/>
              <a:gd name="f1094" fmla="*/ f862 1 9662615"/>
              <a:gd name="f1095" fmla="*/ f863 1 1603018"/>
              <a:gd name="f1096" fmla="*/ f864 1 9662615"/>
              <a:gd name="f1097" fmla="*/ f865 1 1603018"/>
              <a:gd name="f1098" fmla="*/ f866 1 9662615"/>
              <a:gd name="f1099" fmla="*/ f867 1 1603018"/>
              <a:gd name="f1100" fmla="*/ f868 1 9662615"/>
              <a:gd name="f1101" fmla="*/ f869 1 1603018"/>
              <a:gd name="f1102" fmla="*/ f870 1 9662615"/>
              <a:gd name="f1103" fmla="*/ f871 1 9662615"/>
              <a:gd name="f1104" fmla="*/ f872 1 1603018"/>
              <a:gd name="f1105" fmla="*/ f873 1 9662615"/>
              <a:gd name="f1106" fmla="*/ f874 1 9662615"/>
              <a:gd name="f1107" fmla="*/ f875 1 1603018"/>
              <a:gd name="f1108" fmla="*/ f876 1 9662615"/>
              <a:gd name="f1109" fmla="*/ f877 1 1603018"/>
              <a:gd name="f1110" fmla="*/ f638 1 f645"/>
              <a:gd name="f1111" fmla="*/ f639 1 f645"/>
              <a:gd name="f1112" fmla="*/ f638 1 f646"/>
              <a:gd name="f1113" fmla="*/ f640 1 f646"/>
              <a:gd name="f1114" fmla="*/ f879 1 f645"/>
              <a:gd name="f1115" fmla="*/ f980 1 f646"/>
              <a:gd name="f1116" fmla="*/ f880 1 f645"/>
              <a:gd name="f1117" fmla="*/ f981 1 f646"/>
              <a:gd name="f1118" fmla="*/ f972 1 f645"/>
              <a:gd name="f1119" fmla="*/ f982 1 f646"/>
              <a:gd name="f1120" fmla="*/ f881 1 f645"/>
              <a:gd name="f1121" fmla="*/ f983 1 f646"/>
              <a:gd name="f1122" fmla="*/ f970 1 f645"/>
              <a:gd name="f1123" fmla="*/ f984 1 f646"/>
              <a:gd name="f1124" fmla="*/ f882 1 f645"/>
              <a:gd name="f1125" fmla="*/ f985 1 f646"/>
              <a:gd name="f1126" fmla="*/ f966 1 f645"/>
              <a:gd name="f1127" fmla="*/ f986 1 f646"/>
              <a:gd name="f1128" fmla="*/ f971 1 f645"/>
              <a:gd name="f1129" fmla="*/ f987 1 f646"/>
              <a:gd name="f1130" fmla="*/ f967 1 f645"/>
              <a:gd name="f1131" fmla="*/ f988 1 f646"/>
              <a:gd name="f1132" fmla="*/ f968 1 f645"/>
              <a:gd name="f1133" fmla="*/ f989 1 f646"/>
              <a:gd name="f1134" fmla="*/ f883 1 f645"/>
              <a:gd name="f1135" fmla="*/ f990 1 f646"/>
              <a:gd name="f1136" fmla="*/ f884 1 f645"/>
              <a:gd name="f1137" fmla="*/ f991 1 f646"/>
              <a:gd name="f1138" fmla="*/ f969 1 f645"/>
              <a:gd name="f1139" fmla="*/ f992 1 f646"/>
              <a:gd name="f1140" fmla="*/ f965 1 f645"/>
              <a:gd name="f1141" fmla="*/ f993 1 f646"/>
              <a:gd name="f1142" fmla="*/ f885 1 f645"/>
              <a:gd name="f1143" fmla="*/ f994 1 f646"/>
              <a:gd name="f1144" fmla="*/ f886 1 f645"/>
              <a:gd name="f1145" fmla="*/ f995 1 f646"/>
              <a:gd name="f1146" fmla="*/ f964 1 f645"/>
              <a:gd name="f1147" fmla="*/ f996 1 f646"/>
              <a:gd name="f1148" fmla="*/ f887 1 f645"/>
              <a:gd name="f1149" fmla="*/ f997 1 f646"/>
              <a:gd name="f1150" fmla="*/ f888 1 f645"/>
              <a:gd name="f1151" fmla="*/ f998 1 f646"/>
              <a:gd name="f1152" fmla="*/ f945 1 f645"/>
              <a:gd name="f1153" fmla="*/ f999 1 f646"/>
              <a:gd name="f1154" fmla="*/ f889 1 f645"/>
              <a:gd name="f1155" fmla="*/ f1000 1 f646"/>
              <a:gd name="f1156" fmla="*/ f944 1 f645"/>
              <a:gd name="f1157" fmla="*/ f1001 1 f646"/>
              <a:gd name="f1158" fmla="*/ f962 1 f645"/>
              <a:gd name="f1159" fmla="*/ f1002 1 f646"/>
              <a:gd name="f1160" fmla="*/ f890 1 f645"/>
              <a:gd name="f1161" fmla="*/ f1003 1 f646"/>
              <a:gd name="f1162" fmla="*/ f963 1 f645"/>
              <a:gd name="f1163" fmla="*/ f1004 1 f646"/>
              <a:gd name="f1164" fmla="*/ f891 1 f645"/>
              <a:gd name="f1165" fmla="*/ f1005 1 f646"/>
              <a:gd name="f1166" fmla="*/ f892 1 f645"/>
              <a:gd name="f1167" fmla="*/ f1006 1 f646"/>
              <a:gd name="f1168" fmla="*/ f893 1 f645"/>
              <a:gd name="f1169" fmla="*/ f1007 1 f646"/>
              <a:gd name="f1170" fmla="*/ f894 1 f645"/>
              <a:gd name="f1171" fmla="*/ f1008 1 f646"/>
              <a:gd name="f1172" fmla="*/ f895 1 f645"/>
              <a:gd name="f1173" fmla="*/ f1009 1 f646"/>
              <a:gd name="f1174" fmla="*/ f896 1 f645"/>
              <a:gd name="f1175" fmla="*/ f1010 1 f646"/>
              <a:gd name="f1176" fmla="*/ f897 1 f645"/>
              <a:gd name="f1177" fmla="*/ f1011 1 f646"/>
              <a:gd name="f1178" fmla="*/ f898 1 f645"/>
              <a:gd name="f1179" fmla="*/ f1012 1 f646"/>
              <a:gd name="f1180" fmla="*/ f899 1 f645"/>
              <a:gd name="f1181" fmla="*/ f1013 1 f646"/>
              <a:gd name="f1182" fmla="*/ f900 1 f645"/>
              <a:gd name="f1183" fmla="*/ f1014 1 f646"/>
              <a:gd name="f1184" fmla="*/ f943 1 f645"/>
              <a:gd name="f1185" fmla="*/ f1015 1 f646"/>
              <a:gd name="f1186" fmla="*/ f901 1 f645"/>
              <a:gd name="f1187" fmla="*/ f1016 1 f646"/>
              <a:gd name="f1188" fmla="*/ f902 1 f645"/>
              <a:gd name="f1189" fmla="*/ f1017 1 f646"/>
              <a:gd name="f1190" fmla="*/ f903 1 f645"/>
              <a:gd name="f1191" fmla="*/ f1018 1 f646"/>
              <a:gd name="f1192" fmla="*/ f904 1 f645"/>
              <a:gd name="f1193" fmla="*/ f1019 1 f646"/>
              <a:gd name="f1194" fmla="*/ f905 1 f645"/>
              <a:gd name="f1195" fmla="*/ f1020 1 f646"/>
              <a:gd name="f1196" fmla="*/ f906 1 f645"/>
              <a:gd name="f1197" fmla="*/ f1021 1 f646"/>
              <a:gd name="f1198" fmla="*/ f907 1 f645"/>
              <a:gd name="f1199" fmla="*/ f1022 1 f646"/>
              <a:gd name="f1200" fmla="*/ f908 1 f645"/>
              <a:gd name="f1201" fmla="*/ f1023 1 f646"/>
              <a:gd name="f1202" fmla="*/ f909 1 f645"/>
              <a:gd name="f1203" fmla="*/ f1024 1 f646"/>
              <a:gd name="f1204" fmla="*/ f910 1 f645"/>
              <a:gd name="f1205" fmla="*/ f1025 1 f646"/>
              <a:gd name="f1206" fmla="*/ f961 1 f645"/>
              <a:gd name="f1207" fmla="*/ f1026 1 f646"/>
              <a:gd name="f1208" fmla="*/ f959 1 f645"/>
              <a:gd name="f1209" fmla="*/ f1027 1 f646"/>
              <a:gd name="f1210" fmla="*/ f960 1 f645"/>
              <a:gd name="f1211" fmla="*/ f1028 1 f646"/>
              <a:gd name="f1212" fmla="*/ f911 1 f645"/>
              <a:gd name="f1213" fmla="*/ f1029 1 f646"/>
              <a:gd name="f1214" fmla="*/ f912 1 f645"/>
              <a:gd name="f1215" fmla="*/ f1030 1 f646"/>
              <a:gd name="f1216" fmla="*/ f913 1 f645"/>
              <a:gd name="f1217" fmla="*/ f1031 1 f646"/>
              <a:gd name="f1218" fmla="*/ f914 1 f645"/>
              <a:gd name="f1219" fmla="*/ f1032 1 f646"/>
              <a:gd name="f1220" fmla="*/ f949 1 f645"/>
              <a:gd name="f1221" fmla="*/ f1033 1 f646"/>
              <a:gd name="f1222" fmla="*/ f951 1 f645"/>
              <a:gd name="f1223" fmla="*/ f1034 1 f646"/>
              <a:gd name="f1224" fmla="*/ f950 1 f645"/>
              <a:gd name="f1225" fmla="*/ f1035 1 f646"/>
              <a:gd name="f1226" fmla="*/ f915 1 f645"/>
              <a:gd name="f1227" fmla="*/ f1036 1 f646"/>
              <a:gd name="f1228" fmla="*/ f916 1 f645"/>
              <a:gd name="f1229" fmla="*/ f1037 1 f646"/>
              <a:gd name="f1230" fmla="*/ f952 1 f645"/>
              <a:gd name="f1231" fmla="*/ f1038 1 f646"/>
              <a:gd name="f1232" fmla="*/ f917 1 f645"/>
              <a:gd name="f1233" fmla="*/ f1039 1 f646"/>
              <a:gd name="f1234" fmla="*/ f956 1 f645"/>
              <a:gd name="f1235" fmla="*/ f1040 1 f646"/>
              <a:gd name="f1236" fmla="*/ f955 1 f645"/>
              <a:gd name="f1237" fmla="*/ f1041 1 f646"/>
              <a:gd name="f1238" fmla="*/ f954 1 f645"/>
              <a:gd name="f1239" fmla="*/ f1042 1 f646"/>
              <a:gd name="f1240" fmla="*/ f953 1 f645"/>
              <a:gd name="f1241" fmla="*/ f1043 1 f646"/>
              <a:gd name="f1242" fmla="*/ f918 1 f645"/>
              <a:gd name="f1243" fmla="*/ f1044 1 f646"/>
              <a:gd name="f1244" fmla="*/ f919 1 f645"/>
              <a:gd name="f1245" fmla="*/ f1045 1 f646"/>
              <a:gd name="f1246" fmla="*/ f957 1 f645"/>
              <a:gd name="f1247" fmla="*/ f1046 1 f646"/>
              <a:gd name="f1248" fmla="*/ f946 1 f645"/>
              <a:gd name="f1249" fmla="*/ f1047 1 f646"/>
              <a:gd name="f1250" fmla="*/ f958 1 f645"/>
              <a:gd name="f1251" fmla="*/ f1048 1 f646"/>
              <a:gd name="f1252" fmla="*/ f1094 1 f645"/>
              <a:gd name="f1253" fmla="*/ f1095 1 f646"/>
              <a:gd name="f1254" fmla="*/ f1096 1 f645"/>
              <a:gd name="f1255" fmla="*/ f1097 1 f646"/>
              <a:gd name="f1256" fmla="*/ f1093 1 f645"/>
              <a:gd name="f1257" fmla="*/ f1049 1 f646"/>
              <a:gd name="f1258" fmla="*/ f920 1 f645"/>
              <a:gd name="f1259" fmla="*/ f1050 1 f646"/>
              <a:gd name="f1260" fmla="*/ f1091 1 f645"/>
              <a:gd name="f1261" fmla="*/ f1092 1 f646"/>
              <a:gd name="f1262" fmla="*/ f1090 1 f645"/>
              <a:gd name="f1263" fmla="*/ f1051 1 f646"/>
              <a:gd name="f1264" fmla="*/ f947 1 f645"/>
              <a:gd name="f1265" fmla="*/ f1052 1 f646"/>
              <a:gd name="f1266" fmla="*/ f921 1 f645"/>
              <a:gd name="f1267" fmla="*/ f1053 1 f646"/>
              <a:gd name="f1268" fmla="*/ f922 1 f645"/>
              <a:gd name="f1269" fmla="*/ f1054 1 f646"/>
              <a:gd name="f1270" fmla="*/ f923 1 f645"/>
              <a:gd name="f1271" fmla="*/ f1055 1 f646"/>
              <a:gd name="f1272" fmla="*/ f924 1 f645"/>
              <a:gd name="f1273" fmla="*/ f1056 1 f646"/>
              <a:gd name="f1274" fmla="*/ f925 1 f645"/>
              <a:gd name="f1275" fmla="*/ f1057 1 f646"/>
              <a:gd name="f1276" fmla="*/ f926 1 f645"/>
              <a:gd name="f1277" fmla="*/ f1058 1 f646"/>
              <a:gd name="f1278" fmla="*/ f927 1 f645"/>
              <a:gd name="f1279" fmla="*/ f1059 1 f646"/>
              <a:gd name="f1280" fmla="*/ f928 1 f645"/>
              <a:gd name="f1281" fmla="*/ f1060 1 f646"/>
              <a:gd name="f1282" fmla="*/ f929 1 f645"/>
              <a:gd name="f1283" fmla="*/ f1061 1 f646"/>
              <a:gd name="f1284" fmla="*/ f1098 1 f645"/>
              <a:gd name="f1285" fmla="*/ f1099 1 f646"/>
              <a:gd name="f1286" fmla="*/ f948 1 f645"/>
              <a:gd name="f1287" fmla="*/ f1062 1 f646"/>
              <a:gd name="f1288" fmla="*/ f1100 1 f645"/>
              <a:gd name="f1289" fmla="*/ f1101 1 f646"/>
              <a:gd name="f1290" fmla="*/ f1102 1 f645"/>
              <a:gd name="f1291" fmla="*/ f1063 1 f646"/>
              <a:gd name="f1292" fmla="*/ f1103 1 f645"/>
              <a:gd name="f1293" fmla="*/ f1104 1 f646"/>
              <a:gd name="f1294" fmla="*/ f1105 1 f645"/>
              <a:gd name="f1295" fmla="*/ f1064 1 f646"/>
              <a:gd name="f1296" fmla="*/ f1106 1 f645"/>
              <a:gd name="f1297" fmla="*/ f1107 1 f646"/>
              <a:gd name="f1298" fmla="*/ f930 1 f645"/>
              <a:gd name="f1299" fmla="*/ f1065 1 f646"/>
              <a:gd name="f1300" fmla="*/ f1108 1 f645"/>
              <a:gd name="f1301" fmla="*/ f1109 1 f646"/>
              <a:gd name="f1302" fmla="*/ f931 1 f645"/>
              <a:gd name="f1303" fmla="*/ f1066 1 f646"/>
              <a:gd name="f1304" fmla="*/ f932 1 f645"/>
              <a:gd name="f1305" fmla="*/ f1067 1 f646"/>
              <a:gd name="f1306" fmla="*/ f1088 1 f645"/>
              <a:gd name="f1307" fmla="*/ f1089 1 f646"/>
              <a:gd name="f1308" fmla="*/ f933 1 f645"/>
              <a:gd name="f1309" fmla="*/ f1068 1 f646"/>
              <a:gd name="f1310" fmla="*/ f979 1 f645"/>
              <a:gd name="f1311" fmla="*/ f1069 1 f646"/>
              <a:gd name="f1312" fmla="*/ f1070 1 f645"/>
              <a:gd name="f1313" fmla="*/ f1071 1 f646"/>
              <a:gd name="f1314" fmla="*/ f978 1 f645"/>
              <a:gd name="f1315" fmla="*/ f1072 1 f646"/>
              <a:gd name="f1316" fmla="*/ f934 1 f645"/>
              <a:gd name="f1317" fmla="*/ f1073 1 f646"/>
              <a:gd name="f1318" fmla="*/ f977 1 f645"/>
              <a:gd name="f1319" fmla="*/ f1074 1 f646"/>
              <a:gd name="f1320" fmla="*/ f935 1 f645"/>
              <a:gd name="f1321" fmla="*/ f1075 1 f646"/>
              <a:gd name="f1322" fmla="*/ f936 1 f645"/>
              <a:gd name="f1323" fmla="*/ f1076 1 f646"/>
              <a:gd name="f1324" fmla="*/ f976 1 f645"/>
              <a:gd name="f1325" fmla="*/ f1077 1 f646"/>
              <a:gd name="f1326" fmla="*/ f975 1 f645"/>
              <a:gd name="f1327" fmla="*/ f1078 1 f646"/>
              <a:gd name="f1328" fmla="*/ f937 1 f645"/>
              <a:gd name="f1329" fmla="*/ f1079 1 f646"/>
              <a:gd name="f1330" fmla="*/ f974 1 f645"/>
              <a:gd name="f1331" fmla="*/ f1080 1 f646"/>
              <a:gd name="f1332" fmla="*/ f973 1 f645"/>
              <a:gd name="f1333" fmla="*/ f1081 1 f646"/>
              <a:gd name="f1334" fmla="*/ f938 1 f645"/>
              <a:gd name="f1335" fmla="*/ f1082 1 f646"/>
              <a:gd name="f1336" fmla="*/ f939 1 f645"/>
              <a:gd name="f1337" fmla="*/ f1083 1 f646"/>
              <a:gd name="f1338" fmla="*/ f940 1 f645"/>
              <a:gd name="f1339" fmla="*/ f1084 1 f646"/>
              <a:gd name="f1340" fmla="*/ f941 1 f645"/>
              <a:gd name="f1341" fmla="*/ f1085 1 f646"/>
              <a:gd name="f1342" fmla="*/ f942 1 f645"/>
              <a:gd name="f1343" fmla="*/ f1086 1 f646"/>
              <a:gd name="f1344" fmla="*/ f1087 1 f646"/>
              <a:gd name="f1345" fmla="*/ f1110 f636 1"/>
              <a:gd name="f1346" fmla="*/ f1111 f636 1"/>
              <a:gd name="f1347" fmla="*/ f1113 f637 1"/>
              <a:gd name="f1348" fmla="*/ f1112 f637 1"/>
              <a:gd name="f1349" fmla="*/ f1114 f636 1"/>
              <a:gd name="f1350" fmla="*/ f1115 f637 1"/>
              <a:gd name="f1351" fmla="*/ f1116 f636 1"/>
              <a:gd name="f1352" fmla="*/ f1117 f637 1"/>
              <a:gd name="f1353" fmla="*/ f1118 f636 1"/>
              <a:gd name="f1354" fmla="*/ f1119 f637 1"/>
              <a:gd name="f1355" fmla="*/ f1120 f636 1"/>
              <a:gd name="f1356" fmla="*/ f1121 f637 1"/>
              <a:gd name="f1357" fmla="*/ f1122 f636 1"/>
              <a:gd name="f1358" fmla="*/ f1123 f637 1"/>
              <a:gd name="f1359" fmla="*/ f1124 f636 1"/>
              <a:gd name="f1360" fmla="*/ f1125 f637 1"/>
              <a:gd name="f1361" fmla="*/ f1126 f636 1"/>
              <a:gd name="f1362" fmla="*/ f1127 f637 1"/>
              <a:gd name="f1363" fmla="*/ f1128 f636 1"/>
              <a:gd name="f1364" fmla="*/ f1129 f637 1"/>
              <a:gd name="f1365" fmla="*/ f1130 f636 1"/>
              <a:gd name="f1366" fmla="*/ f1131 f637 1"/>
              <a:gd name="f1367" fmla="*/ f1132 f636 1"/>
              <a:gd name="f1368" fmla="*/ f1133 f637 1"/>
              <a:gd name="f1369" fmla="*/ f1134 f636 1"/>
              <a:gd name="f1370" fmla="*/ f1135 f637 1"/>
              <a:gd name="f1371" fmla="*/ f1136 f636 1"/>
              <a:gd name="f1372" fmla="*/ f1137 f637 1"/>
              <a:gd name="f1373" fmla="*/ f1138 f636 1"/>
              <a:gd name="f1374" fmla="*/ f1139 f637 1"/>
              <a:gd name="f1375" fmla="*/ f1140 f636 1"/>
              <a:gd name="f1376" fmla="*/ f1141 f637 1"/>
              <a:gd name="f1377" fmla="*/ f1142 f636 1"/>
              <a:gd name="f1378" fmla="*/ f1143 f637 1"/>
              <a:gd name="f1379" fmla="*/ f1144 f636 1"/>
              <a:gd name="f1380" fmla="*/ f1145 f637 1"/>
              <a:gd name="f1381" fmla="*/ f1146 f636 1"/>
              <a:gd name="f1382" fmla="*/ f1147 f637 1"/>
              <a:gd name="f1383" fmla="*/ f1148 f636 1"/>
              <a:gd name="f1384" fmla="*/ f1149 f637 1"/>
              <a:gd name="f1385" fmla="*/ f1150 f636 1"/>
              <a:gd name="f1386" fmla="*/ f1151 f637 1"/>
              <a:gd name="f1387" fmla="*/ f1152 f636 1"/>
              <a:gd name="f1388" fmla="*/ f1153 f637 1"/>
              <a:gd name="f1389" fmla="*/ f1154 f636 1"/>
              <a:gd name="f1390" fmla="*/ f1155 f637 1"/>
              <a:gd name="f1391" fmla="*/ f1156 f636 1"/>
              <a:gd name="f1392" fmla="*/ f1157 f637 1"/>
              <a:gd name="f1393" fmla="*/ f1158 f636 1"/>
              <a:gd name="f1394" fmla="*/ f1159 f637 1"/>
              <a:gd name="f1395" fmla="*/ f1160 f636 1"/>
              <a:gd name="f1396" fmla="*/ f1161 f637 1"/>
              <a:gd name="f1397" fmla="*/ f1162 f636 1"/>
              <a:gd name="f1398" fmla="*/ f1163 f637 1"/>
              <a:gd name="f1399" fmla="*/ f1164 f636 1"/>
              <a:gd name="f1400" fmla="*/ f1165 f637 1"/>
              <a:gd name="f1401" fmla="*/ f1166 f636 1"/>
              <a:gd name="f1402" fmla="*/ f1167 f637 1"/>
              <a:gd name="f1403" fmla="*/ f1168 f636 1"/>
              <a:gd name="f1404" fmla="*/ f1169 f637 1"/>
              <a:gd name="f1405" fmla="*/ f1170 f636 1"/>
              <a:gd name="f1406" fmla="*/ f1171 f637 1"/>
              <a:gd name="f1407" fmla="*/ f1172 f636 1"/>
              <a:gd name="f1408" fmla="*/ f1173 f637 1"/>
              <a:gd name="f1409" fmla="*/ f1174 f636 1"/>
              <a:gd name="f1410" fmla="*/ f1175 f637 1"/>
              <a:gd name="f1411" fmla="*/ f1176 f636 1"/>
              <a:gd name="f1412" fmla="*/ f1177 f637 1"/>
              <a:gd name="f1413" fmla="*/ f1178 f636 1"/>
              <a:gd name="f1414" fmla="*/ f1179 f637 1"/>
              <a:gd name="f1415" fmla="*/ f1180 f636 1"/>
              <a:gd name="f1416" fmla="*/ f1181 f637 1"/>
              <a:gd name="f1417" fmla="*/ f1182 f636 1"/>
              <a:gd name="f1418" fmla="*/ f1183 f637 1"/>
              <a:gd name="f1419" fmla="*/ f1184 f636 1"/>
              <a:gd name="f1420" fmla="*/ f1185 f637 1"/>
              <a:gd name="f1421" fmla="*/ f1186 f636 1"/>
              <a:gd name="f1422" fmla="*/ f1187 f637 1"/>
              <a:gd name="f1423" fmla="*/ f1188 f636 1"/>
              <a:gd name="f1424" fmla="*/ f1189 f637 1"/>
              <a:gd name="f1425" fmla="*/ f1190 f636 1"/>
              <a:gd name="f1426" fmla="*/ f1191 f637 1"/>
              <a:gd name="f1427" fmla="*/ f1192 f636 1"/>
              <a:gd name="f1428" fmla="*/ f1193 f637 1"/>
              <a:gd name="f1429" fmla="*/ f1194 f636 1"/>
              <a:gd name="f1430" fmla="*/ f1195 f637 1"/>
              <a:gd name="f1431" fmla="*/ f1196 f636 1"/>
              <a:gd name="f1432" fmla="*/ f1197 f637 1"/>
              <a:gd name="f1433" fmla="*/ f1198 f636 1"/>
              <a:gd name="f1434" fmla="*/ f1199 f637 1"/>
              <a:gd name="f1435" fmla="*/ f1200 f636 1"/>
              <a:gd name="f1436" fmla="*/ f1201 f637 1"/>
              <a:gd name="f1437" fmla="*/ f1202 f636 1"/>
              <a:gd name="f1438" fmla="*/ f1203 f637 1"/>
              <a:gd name="f1439" fmla="*/ f1204 f636 1"/>
              <a:gd name="f1440" fmla="*/ f1205 f637 1"/>
              <a:gd name="f1441" fmla="*/ f1206 f636 1"/>
              <a:gd name="f1442" fmla="*/ f1207 f637 1"/>
              <a:gd name="f1443" fmla="*/ f1208 f636 1"/>
              <a:gd name="f1444" fmla="*/ f1209 f637 1"/>
              <a:gd name="f1445" fmla="*/ f1210 f636 1"/>
              <a:gd name="f1446" fmla="*/ f1211 f637 1"/>
              <a:gd name="f1447" fmla="*/ f1212 f636 1"/>
              <a:gd name="f1448" fmla="*/ f1213 f637 1"/>
              <a:gd name="f1449" fmla="*/ f1214 f636 1"/>
              <a:gd name="f1450" fmla="*/ f1215 f637 1"/>
              <a:gd name="f1451" fmla="*/ f1216 f636 1"/>
              <a:gd name="f1452" fmla="*/ f1217 f637 1"/>
              <a:gd name="f1453" fmla="*/ f1218 f636 1"/>
              <a:gd name="f1454" fmla="*/ f1219 f637 1"/>
              <a:gd name="f1455" fmla="*/ f1220 f636 1"/>
              <a:gd name="f1456" fmla="*/ f1221 f637 1"/>
              <a:gd name="f1457" fmla="*/ f1222 f636 1"/>
              <a:gd name="f1458" fmla="*/ f1223 f637 1"/>
              <a:gd name="f1459" fmla="*/ f1224 f636 1"/>
              <a:gd name="f1460" fmla="*/ f1225 f637 1"/>
              <a:gd name="f1461" fmla="*/ f1226 f636 1"/>
              <a:gd name="f1462" fmla="*/ f1227 f637 1"/>
              <a:gd name="f1463" fmla="*/ f1228 f636 1"/>
              <a:gd name="f1464" fmla="*/ f1229 f637 1"/>
              <a:gd name="f1465" fmla="*/ f1230 f636 1"/>
              <a:gd name="f1466" fmla="*/ f1231 f637 1"/>
              <a:gd name="f1467" fmla="*/ f1232 f636 1"/>
              <a:gd name="f1468" fmla="*/ f1233 f637 1"/>
              <a:gd name="f1469" fmla="*/ f1234 f636 1"/>
              <a:gd name="f1470" fmla="*/ f1235 f637 1"/>
              <a:gd name="f1471" fmla="*/ f1236 f636 1"/>
              <a:gd name="f1472" fmla="*/ f1237 f637 1"/>
              <a:gd name="f1473" fmla="*/ f1238 f636 1"/>
              <a:gd name="f1474" fmla="*/ f1239 f637 1"/>
              <a:gd name="f1475" fmla="*/ f1240 f636 1"/>
              <a:gd name="f1476" fmla="*/ f1241 f637 1"/>
              <a:gd name="f1477" fmla="*/ f1242 f636 1"/>
              <a:gd name="f1478" fmla="*/ f1243 f637 1"/>
              <a:gd name="f1479" fmla="*/ f1244 f636 1"/>
              <a:gd name="f1480" fmla="*/ f1245 f637 1"/>
              <a:gd name="f1481" fmla="*/ f1246 f636 1"/>
              <a:gd name="f1482" fmla="*/ f1247 f637 1"/>
              <a:gd name="f1483" fmla="*/ f1248 f636 1"/>
              <a:gd name="f1484" fmla="*/ f1249 f637 1"/>
              <a:gd name="f1485" fmla="*/ f1250 f636 1"/>
              <a:gd name="f1486" fmla="*/ f1251 f637 1"/>
              <a:gd name="f1487" fmla="*/ f1252 f636 1"/>
              <a:gd name="f1488" fmla="*/ f1253 f637 1"/>
              <a:gd name="f1489" fmla="*/ f1254 f636 1"/>
              <a:gd name="f1490" fmla="*/ f1255 f637 1"/>
              <a:gd name="f1491" fmla="*/ f1256 f636 1"/>
              <a:gd name="f1492" fmla="*/ f1257 f637 1"/>
              <a:gd name="f1493" fmla="*/ f1258 f636 1"/>
              <a:gd name="f1494" fmla="*/ f1259 f637 1"/>
              <a:gd name="f1495" fmla="*/ f1260 f636 1"/>
              <a:gd name="f1496" fmla="*/ f1261 f637 1"/>
              <a:gd name="f1497" fmla="*/ f1262 f636 1"/>
              <a:gd name="f1498" fmla="*/ f1263 f637 1"/>
              <a:gd name="f1499" fmla="*/ f1264 f636 1"/>
              <a:gd name="f1500" fmla="*/ f1265 f637 1"/>
              <a:gd name="f1501" fmla="*/ f1266 f636 1"/>
              <a:gd name="f1502" fmla="*/ f1267 f637 1"/>
              <a:gd name="f1503" fmla="*/ f1268 f636 1"/>
              <a:gd name="f1504" fmla="*/ f1269 f637 1"/>
              <a:gd name="f1505" fmla="*/ f1270 f636 1"/>
              <a:gd name="f1506" fmla="*/ f1271 f637 1"/>
              <a:gd name="f1507" fmla="*/ f1272 f636 1"/>
              <a:gd name="f1508" fmla="*/ f1273 f637 1"/>
              <a:gd name="f1509" fmla="*/ f1274 f636 1"/>
              <a:gd name="f1510" fmla="*/ f1275 f637 1"/>
              <a:gd name="f1511" fmla="*/ f1276 f636 1"/>
              <a:gd name="f1512" fmla="*/ f1277 f637 1"/>
              <a:gd name="f1513" fmla="*/ f1278 f636 1"/>
              <a:gd name="f1514" fmla="*/ f1279 f637 1"/>
              <a:gd name="f1515" fmla="*/ f1280 f636 1"/>
              <a:gd name="f1516" fmla="*/ f1281 f637 1"/>
              <a:gd name="f1517" fmla="*/ f1282 f636 1"/>
              <a:gd name="f1518" fmla="*/ f1283 f637 1"/>
              <a:gd name="f1519" fmla="*/ f1284 f636 1"/>
              <a:gd name="f1520" fmla="*/ f1285 f637 1"/>
              <a:gd name="f1521" fmla="*/ f1286 f636 1"/>
              <a:gd name="f1522" fmla="*/ f1287 f637 1"/>
              <a:gd name="f1523" fmla="*/ f1288 f636 1"/>
              <a:gd name="f1524" fmla="*/ f1289 f637 1"/>
              <a:gd name="f1525" fmla="*/ f1290 f636 1"/>
              <a:gd name="f1526" fmla="*/ f1291 f637 1"/>
              <a:gd name="f1527" fmla="*/ f1292 f636 1"/>
              <a:gd name="f1528" fmla="*/ f1293 f637 1"/>
              <a:gd name="f1529" fmla="*/ f1294 f636 1"/>
              <a:gd name="f1530" fmla="*/ f1295 f637 1"/>
              <a:gd name="f1531" fmla="*/ f1296 f636 1"/>
              <a:gd name="f1532" fmla="*/ f1297 f637 1"/>
              <a:gd name="f1533" fmla="*/ f1298 f636 1"/>
              <a:gd name="f1534" fmla="*/ f1299 f637 1"/>
              <a:gd name="f1535" fmla="*/ f1300 f636 1"/>
              <a:gd name="f1536" fmla="*/ f1301 f637 1"/>
              <a:gd name="f1537" fmla="*/ f1302 f636 1"/>
              <a:gd name="f1538" fmla="*/ f1303 f637 1"/>
              <a:gd name="f1539" fmla="*/ f1304 f636 1"/>
              <a:gd name="f1540" fmla="*/ f1305 f637 1"/>
              <a:gd name="f1541" fmla="*/ f1306 f636 1"/>
              <a:gd name="f1542" fmla="*/ f1307 f637 1"/>
              <a:gd name="f1543" fmla="*/ f1308 f636 1"/>
              <a:gd name="f1544" fmla="*/ f1309 f637 1"/>
              <a:gd name="f1545" fmla="*/ f1310 f636 1"/>
              <a:gd name="f1546" fmla="*/ f1311 f637 1"/>
              <a:gd name="f1547" fmla="*/ f1312 f636 1"/>
              <a:gd name="f1548" fmla="*/ f1313 f637 1"/>
              <a:gd name="f1549" fmla="*/ f1314 f636 1"/>
              <a:gd name="f1550" fmla="*/ f1315 f637 1"/>
              <a:gd name="f1551" fmla="*/ f1316 f636 1"/>
              <a:gd name="f1552" fmla="*/ f1317 f637 1"/>
              <a:gd name="f1553" fmla="*/ f1318 f636 1"/>
              <a:gd name="f1554" fmla="*/ f1319 f637 1"/>
              <a:gd name="f1555" fmla="*/ f1320 f636 1"/>
              <a:gd name="f1556" fmla="*/ f1321 f637 1"/>
              <a:gd name="f1557" fmla="*/ f1322 f636 1"/>
              <a:gd name="f1558" fmla="*/ f1323 f637 1"/>
              <a:gd name="f1559" fmla="*/ f1324 f636 1"/>
              <a:gd name="f1560" fmla="*/ f1325 f637 1"/>
              <a:gd name="f1561" fmla="*/ f1326 f636 1"/>
              <a:gd name="f1562" fmla="*/ f1327 f637 1"/>
              <a:gd name="f1563" fmla="*/ f1328 f636 1"/>
              <a:gd name="f1564" fmla="*/ f1329 f637 1"/>
              <a:gd name="f1565" fmla="*/ f1330 f636 1"/>
              <a:gd name="f1566" fmla="*/ f1331 f637 1"/>
              <a:gd name="f1567" fmla="*/ f1332 f636 1"/>
              <a:gd name="f1568" fmla="*/ f1333 f637 1"/>
              <a:gd name="f1569" fmla="*/ f1334 f636 1"/>
              <a:gd name="f1570" fmla="*/ f1335 f637 1"/>
              <a:gd name="f1571" fmla="*/ f1336 f636 1"/>
              <a:gd name="f1572" fmla="*/ f1337 f637 1"/>
              <a:gd name="f1573" fmla="*/ f1338 f636 1"/>
              <a:gd name="f1574" fmla="*/ f1339 f637 1"/>
              <a:gd name="f1575" fmla="*/ f1340 f636 1"/>
              <a:gd name="f1576" fmla="*/ f1341 f637 1"/>
              <a:gd name="f1577" fmla="*/ f1342 f636 1"/>
              <a:gd name="f1578" fmla="*/ f1343 f637 1"/>
              <a:gd name="f1579" fmla="*/ f1344 f637 1"/>
            </a:gdLst>
            <a:ahLst/>
            <a:cxnLst>
              <a:cxn ang="3cd4">
                <a:pos x="hc" y="t"/>
              </a:cxn>
              <a:cxn ang="0">
                <a:pos x="r" y="vc"/>
              </a:cxn>
              <a:cxn ang="cd4">
                <a:pos x="hc" y="b"/>
              </a:cxn>
              <a:cxn ang="cd2">
                <a:pos x="l" y="vc"/>
              </a:cxn>
              <a:cxn ang="f878">
                <a:pos x="f1349" y="f1350"/>
              </a:cxn>
              <a:cxn ang="f878">
                <a:pos x="f1351" y="f1350"/>
              </a:cxn>
              <a:cxn ang="f878">
                <a:pos x="f1351" y="f1352"/>
              </a:cxn>
              <a:cxn ang="f878">
                <a:pos x="f1353" y="f1354"/>
              </a:cxn>
              <a:cxn ang="f878">
                <a:pos x="f1355" y="f1356"/>
              </a:cxn>
              <a:cxn ang="f878">
                <a:pos x="f1357" y="f1358"/>
              </a:cxn>
              <a:cxn ang="f878">
                <a:pos x="f1359" y="f1360"/>
              </a:cxn>
              <a:cxn ang="f878">
                <a:pos x="f1361" y="f1362"/>
              </a:cxn>
              <a:cxn ang="f878">
                <a:pos x="f1363" y="f1364"/>
              </a:cxn>
              <a:cxn ang="f878">
                <a:pos x="f1365" y="f1366"/>
              </a:cxn>
              <a:cxn ang="f878">
                <a:pos x="f1367" y="f1368"/>
              </a:cxn>
              <a:cxn ang="f878">
                <a:pos x="f1369" y="f1370"/>
              </a:cxn>
              <a:cxn ang="f878">
                <a:pos x="f1371" y="f1372"/>
              </a:cxn>
              <a:cxn ang="f878">
                <a:pos x="f1373" y="f1374"/>
              </a:cxn>
              <a:cxn ang="f878">
                <a:pos x="f1375" y="f1376"/>
              </a:cxn>
              <a:cxn ang="f878">
                <a:pos x="f1377" y="f1378"/>
              </a:cxn>
              <a:cxn ang="f878">
                <a:pos x="f1379" y="f1380"/>
              </a:cxn>
              <a:cxn ang="f878">
                <a:pos x="f1381" y="f1382"/>
              </a:cxn>
              <a:cxn ang="f878">
                <a:pos x="f1383" y="f1384"/>
              </a:cxn>
              <a:cxn ang="f878">
                <a:pos x="f1385" y="f1386"/>
              </a:cxn>
              <a:cxn ang="f878">
                <a:pos x="f1387" y="f1388"/>
              </a:cxn>
              <a:cxn ang="f878">
                <a:pos x="f1389" y="f1390"/>
              </a:cxn>
              <a:cxn ang="f878">
                <a:pos x="f1391" y="f1392"/>
              </a:cxn>
              <a:cxn ang="f878">
                <a:pos x="f1393" y="f1394"/>
              </a:cxn>
              <a:cxn ang="f878">
                <a:pos x="f1395" y="f1396"/>
              </a:cxn>
              <a:cxn ang="f878">
                <a:pos x="f1397" y="f1398"/>
              </a:cxn>
              <a:cxn ang="f878">
                <a:pos x="f1399" y="f1400"/>
              </a:cxn>
              <a:cxn ang="f878">
                <a:pos x="f1401" y="f1402"/>
              </a:cxn>
              <a:cxn ang="f878">
                <a:pos x="f1403" y="f1404"/>
              </a:cxn>
              <a:cxn ang="f878">
                <a:pos x="f1405" y="f1406"/>
              </a:cxn>
              <a:cxn ang="f878">
                <a:pos x="f1407" y="f1408"/>
              </a:cxn>
              <a:cxn ang="f878">
                <a:pos x="f1409" y="f1410"/>
              </a:cxn>
              <a:cxn ang="f878">
                <a:pos x="f1411" y="f1412"/>
              </a:cxn>
              <a:cxn ang="f878">
                <a:pos x="f1413" y="f1414"/>
              </a:cxn>
              <a:cxn ang="f878">
                <a:pos x="f1415" y="f1416"/>
              </a:cxn>
              <a:cxn ang="f878">
                <a:pos x="f1417" y="f1418"/>
              </a:cxn>
              <a:cxn ang="f878">
                <a:pos x="f1419" y="f1420"/>
              </a:cxn>
              <a:cxn ang="f878">
                <a:pos x="f1421" y="f1422"/>
              </a:cxn>
              <a:cxn ang="f878">
                <a:pos x="f1423" y="f1424"/>
              </a:cxn>
              <a:cxn ang="f878">
                <a:pos x="f1425" y="f1426"/>
              </a:cxn>
              <a:cxn ang="f878">
                <a:pos x="f1427" y="f1428"/>
              </a:cxn>
              <a:cxn ang="f878">
                <a:pos x="f1429" y="f1430"/>
              </a:cxn>
              <a:cxn ang="f878">
                <a:pos x="f1431" y="f1432"/>
              </a:cxn>
              <a:cxn ang="f878">
                <a:pos x="f1433" y="f1434"/>
              </a:cxn>
              <a:cxn ang="f878">
                <a:pos x="f1435" y="f1436"/>
              </a:cxn>
              <a:cxn ang="f878">
                <a:pos x="f1437" y="f1438"/>
              </a:cxn>
              <a:cxn ang="f878">
                <a:pos x="f1439" y="f1440"/>
              </a:cxn>
              <a:cxn ang="f878">
                <a:pos x="f1441" y="f1442"/>
              </a:cxn>
              <a:cxn ang="f878">
                <a:pos x="f1443" y="f1444"/>
              </a:cxn>
              <a:cxn ang="f878">
                <a:pos x="f1445" y="f1446"/>
              </a:cxn>
              <a:cxn ang="f878">
                <a:pos x="f1447" y="f1448"/>
              </a:cxn>
              <a:cxn ang="f878">
                <a:pos x="f1449" y="f1450"/>
              </a:cxn>
              <a:cxn ang="f878">
                <a:pos x="f1451" y="f1452"/>
              </a:cxn>
              <a:cxn ang="f878">
                <a:pos x="f1453" y="f1454"/>
              </a:cxn>
              <a:cxn ang="f878">
                <a:pos x="f1455" y="f1456"/>
              </a:cxn>
              <a:cxn ang="f878">
                <a:pos x="f1457" y="f1458"/>
              </a:cxn>
              <a:cxn ang="f878">
                <a:pos x="f1459" y="f1460"/>
              </a:cxn>
              <a:cxn ang="f878">
                <a:pos x="f1461" y="f1462"/>
              </a:cxn>
              <a:cxn ang="f878">
                <a:pos x="f1463" y="f1464"/>
              </a:cxn>
              <a:cxn ang="f878">
                <a:pos x="f1465" y="f1466"/>
              </a:cxn>
              <a:cxn ang="f878">
                <a:pos x="f1467" y="f1468"/>
              </a:cxn>
              <a:cxn ang="f878">
                <a:pos x="f1469" y="f1470"/>
              </a:cxn>
              <a:cxn ang="f878">
                <a:pos x="f1471" y="f1472"/>
              </a:cxn>
              <a:cxn ang="f878">
                <a:pos x="f1473" y="f1474"/>
              </a:cxn>
              <a:cxn ang="f878">
                <a:pos x="f1475" y="f1476"/>
              </a:cxn>
              <a:cxn ang="f878">
                <a:pos x="f1477" y="f1478"/>
              </a:cxn>
              <a:cxn ang="f878">
                <a:pos x="f1479" y="f1480"/>
              </a:cxn>
              <a:cxn ang="f878">
                <a:pos x="f1481" y="f1482"/>
              </a:cxn>
              <a:cxn ang="f878">
                <a:pos x="f1483" y="f1484"/>
              </a:cxn>
              <a:cxn ang="f878">
                <a:pos x="f1485" y="f1486"/>
              </a:cxn>
              <a:cxn ang="f878">
                <a:pos x="f1487" y="f1488"/>
              </a:cxn>
              <a:cxn ang="f878">
                <a:pos x="f1489" y="f1490"/>
              </a:cxn>
              <a:cxn ang="f878">
                <a:pos x="f1491" y="f1492"/>
              </a:cxn>
              <a:cxn ang="f878">
                <a:pos x="f1493" y="f1494"/>
              </a:cxn>
              <a:cxn ang="f878">
                <a:pos x="f1495" y="f1496"/>
              </a:cxn>
              <a:cxn ang="f878">
                <a:pos x="f1497" y="f1498"/>
              </a:cxn>
              <a:cxn ang="f878">
                <a:pos x="f1499" y="f1500"/>
              </a:cxn>
              <a:cxn ang="f878">
                <a:pos x="f1501" y="f1502"/>
              </a:cxn>
              <a:cxn ang="f878">
                <a:pos x="f1503" y="f1504"/>
              </a:cxn>
              <a:cxn ang="f878">
                <a:pos x="f1505" y="f1506"/>
              </a:cxn>
              <a:cxn ang="f878">
                <a:pos x="f1507" y="f1508"/>
              </a:cxn>
              <a:cxn ang="f878">
                <a:pos x="f1509" y="f1510"/>
              </a:cxn>
              <a:cxn ang="f878">
                <a:pos x="f1511" y="f1512"/>
              </a:cxn>
              <a:cxn ang="f878">
                <a:pos x="f1513" y="f1514"/>
              </a:cxn>
              <a:cxn ang="f878">
                <a:pos x="f1515" y="f1516"/>
              </a:cxn>
              <a:cxn ang="f878">
                <a:pos x="f1517" y="f1518"/>
              </a:cxn>
              <a:cxn ang="f878">
                <a:pos x="f1519" y="f1520"/>
              </a:cxn>
              <a:cxn ang="f878">
                <a:pos x="f1521" y="f1522"/>
              </a:cxn>
              <a:cxn ang="f878">
                <a:pos x="f1523" y="f1524"/>
              </a:cxn>
              <a:cxn ang="f878">
                <a:pos x="f1525" y="f1526"/>
              </a:cxn>
              <a:cxn ang="f878">
                <a:pos x="f1527" y="f1528"/>
              </a:cxn>
              <a:cxn ang="f878">
                <a:pos x="f1529" y="f1530"/>
              </a:cxn>
              <a:cxn ang="f878">
                <a:pos x="f1531" y="f1532"/>
              </a:cxn>
              <a:cxn ang="f878">
                <a:pos x="f1533" y="f1534"/>
              </a:cxn>
              <a:cxn ang="f878">
                <a:pos x="f1535" y="f1536"/>
              </a:cxn>
              <a:cxn ang="f878">
                <a:pos x="f1537" y="f1538"/>
              </a:cxn>
              <a:cxn ang="f878">
                <a:pos x="f1539" y="f1540"/>
              </a:cxn>
              <a:cxn ang="f878">
                <a:pos x="f1541" y="f1542"/>
              </a:cxn>
              <a:cxn ang="f878">
                <a:pos x="f1543" y="f1544"/>
              </a:cxn>
              <a:cxn ang="f878">
                <a:pos x="f1545" y="f1546"/>
              </a:cxn>
              <a:cxn ang="f878">
                <a:pos x="f1547" y="f1548"/>
              </a:cxn>
              <a:cxn ang="f878">
                <a:pos x="f1549" y="f1550"/>
              </a:cxn>
              <a:cxn ang="f878">
                <a:pos x="f1551" y="f1552"/>
              </a:cxn>
              <a:cxn ang="f878">
                <a:pos x="f1553" y="f1554"/>
              </a:cxn>
              <a:cxn ang="f878">
                <a:pos x="f1555" y="f1556"/>
              </a:cxn>
              <a:cxn ang="f878">
                <a:pos x="f1557" y="f1558"/>
              </a:cxn>
              <a:cxn ang="f878">
                <a:pos x="f1559" y="f1560"/>
              </a:cxn>
              <a:cxn ang="f878">
                <a:pos x="f1561" y="f1562"/>
              </a:cxn>
              <a:cxn ang="f878">
                <a:pos x="f1563" y="f1564"/>
              </a:cxn>
              <a:cxn ang="f878">
                <a:pos x="f1565" y="f1566"/>
              </a:cxn>
              <a:cxn ang="f878">
                <a:pos x="f1567" y="f1568"/>
              </a:cxn>
              <a:cxn ang="f878">
                <a:pos x="f1569" y="f1570"/>
              </a:cxn>
              <a:cxn ang="f878">
                <a:pos x="f1571" y="f1572"/>
              </a:cxn>
              <a:cxn ang="f878">
                <a:pos x="f1573" y="f1574"/>
              </a:cxn>
              <a:cxn ang="f878">
                <a:pos x="f1575" y="f1576"/>
              </a:cxn>
              <a:cxn ang="f878">
                <a:pos x="f1577" y="f1578"/>
              </a:cxn>
              <a:cxn ang="f878">
                <a:pos x="f1349" y="f1579"/>
              </a:cxn>
              <a:cxn ang="f878">
                <a:pos x="f1349" y="f1350"/>
              </a:cxn>
            </a:cxnLst>
            <a:rect l="f1345" t="f1348" r="f1346" b="f1347"/>
            <a:pathLst>
              <a:path w="9662615" h="1603018">
                <a:moveTo>
                  <a:pt x="f5" y="f5"/>
                </a:moveTo>
                <a:lnTo>
                  <a:pt x="f6" y="f5"/>
                </a:lnTo>
                <a:lnTo>
                  <a:pt x="f6" y="f8"/>
                </a:lnTo>
                <a:lnTo>
                  <a:pt x="f9" y="f10"/>
                </a:lnTo>
                <a:cubicBezTo>
                  <a:pt x="f11" y="f12"/>
                  <a:pt x="f13" y="f14"/>
                  <a:pt x="f15" y="f16"/>
                </a:cubicBezTo>
                <a:cubicBezTo>
                  <a:pt x="f17" y="f18"/>
                  <a:pt x="f19" y="f20"/>
                  <a:pt x="f21" y="f22"/>
                </a:cubicBezTo>
                <a:cubicBezTo>
                  <a:pt x="f23" y="f24"/>
                  <a:pt x="f25" y="f26"/>
                  <a:pt x="f27" y="f28"/>
                </a:cubicBezTo>
                <a:cubicBezTo>
                  <a:pt x="f29" y="f30"/>
                  <a:pt x="f31" y="f32"/>
                  <a:pt x="f33" y="f34"/>
                </a:cubicBezTo>
                <a:cubicBezTo>
                  <a:pt x="f35" y="f36"/>
                  <a:pt x="f37" y="f38"/>
                  <a:pt x="f39" y="f40"/>
                </a:cubicBezTo>
                <a:cubicBezTo>
                  <a:pt x="f41" y="f42"/>
                  <a:pt x="f43" y="f44"/>
                  <a:pt x="f45" y="f46"/>
                </a:cubicBezTo>
                <a:cubicBezTo>
                  <a:pt x="f47" y="f48"/>
                  <a:pt x="f49" y="f50"/>
                  <a:pt x="f51" y="f52"/>
                </a:cubicBezTo>
                <a:cubicBezTo>
                  <a:pt x="f53" y="f54"/>
                  <a:pt x="f55" y="f56"/>
                  <a:pt x="f57" y="f58"/>
                </a:cubicBezTo>
                <a:cubicBezTo>
                  <a:pt x="f59" y="f60"/>
                  <a:pt x="f61" y="f62"/>
                  <a:pt x="f63" y="f64"/>
                </a:cubicBezTo>
                <a:cubicBezTo>
                  <a:pt x="f65" y="f66"/>
                  <a:pt x="f67" y="f68"/>
                  <a:pt x="f69" y="f70"/>
                </a:cubicBezTo>
                <a:cubicBezTo>
                  <a:pt x="f71" y="f72"/>
                  <a:pt x="f73" y="f74"/>
                  <a:pt x="f75" y="f76"/>
                </a:cubicBezTo>
                <a:cubicBezTo>
                  <a:pt x="f77" y="f78"/>
                  <a:pt x="f79" y="f80"/>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cubicBezTo>
                  <a:pt x="f113" y="f114"/>
                  <a:pt x="f115" y="f116"/>
                  <a:pt x="f117" y="f118"/>
                </a:cubicBezTo>
                <a:cubicBezTo>
                  <a:pt x="f119" y="f120"/>
                  <a:pt x="f121" y="f122"/>
                  <a:pt x="f123" y="f124"/>
                </a:cubicBezTo>
                <a:cubicBezTo>
                  <a:pt x="f125" y="f126"/>
                  <a:pt x="f127" y="f128"/>
                  <a:pt x="f129" y="f130"/>
                </a:cubicBezTo>
                <a:cubicBezTo>
                  <a:pt x="f131" y="f132"/>
                  <a:pt x="f133" y="f134"/>
                  <a:pt x="f135" y="f136"/>
                </a:cubicBezTo>
                <a:cubicBezTo>
                  <a:pt x="f137" y="f138"/>
                  <a:pt x="f139" y="f140"/>
                  <a:pt x="f141" y="f142"/>
                </a:cubicBezTo>
                <a:cubicBezTo>
                  <a:pt x="f143" y="f144"/>
                  <a:pt x="f145" y="f146"/>
                  <a:pt x="f147" y="f148"/>
                </a:cubicBezTo>
                <a:cubicBezTo>
                  <a:pt x="f149" y="f150"/>
                  <a:pt x="f151" y="f152"/>
                  <a:pt x="f153" y="f154"/>
                </a:cubicBezTo>
                <a:cubicBezTo>
                  <a:pt x="f155" y="f156"/>
                  <a:pt x="f157" y="f158"/>
                  <a:pt x="f159" y="f160"/>
                </a:cubicBezTo>
                <a:cubicBezTo>
                  <a:pt x="f161" y="f162"/>
                  <a:pt x="f163" y="f164"/>
                  <a:pt x="f165" y="f166"/>
                </a:cubicBezTo>
                <a:cubicBezTo>
                  <a:pt x="f167" y="f168"/>
                  <a:pt x="f169" y="f170"/>
                  <a:pt x="f171" y="f172"/>
                </a:cubicBezTo>
                <a:cubicBezTo>
                  <a:pt x="f173" y="f174"/>
                  <a:pt x="f175" y="f176"/>
                  <a:pt x="f177" y="f178"/>
                </a:cubicBezTo>
                <a:cubicBezTo>
                  <a:pt x="f179" y="f180"/>
                  <a:pt x="f181" y="f182"/>
                  <a:pt x="f183" y="f184"/>
                </a:cubicBezTo>
                <a:cubicBezTo>
                  <a:pt x="f185" y="f186"/>
                  <a:pt x="f187" y="f188"/>
                  <a:pt x="f189" y="f190"/>
                </a:cubicBezTo>
                <a:cubicBezTo>
                  <a:pt x="f191" y="f192"/>
                  <a:pt x="f193" y="f194"/>
                  <a:pt x="f195" y="f196"/>
                </a:cubicBezTo>
                <a:cubicBezTo>
                  <a:pt x="f197" y="f198"/>
                  <a:pt x="f199" y="f200"/>
                  <a:pt x="f201" y="f202"/>
                </a:cubicBezTo>
                <a:cubicBezTo>
                  <a:pt x="f203" y="f204"/>
                  <a:pt x="f205" y="f206"/>
                  <a:pt x="f207" y="f208"/>
                </a:cubicBezTo>
                <a:cubicBezTo>
                  <a:pt x="f209" y="f210"/>
                  <a:pt x="f211" y="f212"/>
                  <a:pt x="f213" y="f214"/>
                </a:cubicBezTo>
                <a:cubicBezTo>
                  <a:pt x="f215" y="f216"/>
                  <a:pt x="f217" y="f218"/>
                  <a:pt x="f219" y="f220"/>
                </a:cubicBezTo>
                <a:cubicBezTo>
                  <a:pt x="f221" y="f222"/>
                  <a:pt x="f223" y="f224"/>
                  <a:pt x="f225" y="f226"/>
                </a:cubicBezTo>
                <a:cubicBezTo>
                  <a:pt x="f227" y="f228"/>
                  <a:pt x="f229" y="f230"/>
                  <a:pt x="f231" y="f232"/>
                </a:cubicBezTo>
                <a:cubicBezTo>
                  <a:pt x="f233" y="f234"/>
                  <a:pt x="f235" y="f236"/>
                  <a:pt x="f237" y="f238"/>
                </a:cubicBezTo>
                <a:cubicBezTo>
                  <a:pt x="f239" y="f240"/>
                  <a:pt x="f241" y="f242"/>
                  <a:pt x="f243" y="f244"/>
                </a:cubicBezTo>
                <a:cubicBezTo>
                  <a:pt x="f245" y="f246"/>
                  <a:pt x="f247" y="f248"/>
                  <a:pt x="f249" y="f250"/>
                </a:cubicBezTo>
                <a:cubicBezTo>
                  <a:pt x="f251" y="f252"/>
                  <a:pt x="f253" y="f254"/>
                  <a:pt x="f255" y="f256"/>
                </a:cubicBezTo>
                <a:cubicBezTo>
                  <a:pt x="f257" y="f258"/>
                  <a:pt x="f259" y="f260"/>
                  <a:pt x="f261" y="f262"/>
                </a:cubicBezTo>
                <a:cubicBezTo>
                  <a:pt x="f263" y="f264"/>
                  <a:pt x="f265" y="f266"/>
                  <a:pt x="f267" y="f268"/>
                </a:cubicBezTo>
                <a:cubicBezTo>
                  <a:pt x="f269" y="f270"/>
                  <a:pt x="f271" y="f272"/>
                  <a:pt x="f273" y="f274"/>
                </a:cubicBezTo>
                <a:cubicBezTo>
                  <a:pt x="f275" y="f276"/>
                  <a:pt x="f277" y="f278"/>
                  <a:pt x="f279" y="f280"/>
                </a:cubicBezTo>
                <a:lnTo>
                  <a:pt x="f281" y="f282"/>
                </a:lnTo>
                <a:lnTo>
                  <a:pt x="f283" y="f284"/>
                </a:lnTo>
                <a:lnTo>
                  <a:pt x="f285" y="f286"/>
                </a:lnTo>
                <a:lnTo>
                  <a:pt x="f287" y="f288"/>
                </a:lnTo>
                <a:cubicBezTo>
                  <a:pt x="f289" y="f290"/>
                  <a:pt x="f291" y="f292"/>
                  <a:pt x="f293" y="f294"/>
                </a:cubicBezTo>
                <a:cubicBezTo>
                  <a:pt x="f295" y="f296"/>
                  <a:pt x="f297" y="f298"/>
                  <a:pt x="f299" y="f300"/>
                </a:cubicBezTo>
                <a:cubicBezTo>
                  <a:pt x="f301" y="f302"/>
                  <a:pt x="f303" y="f304"/>
                  <a:pt x="f305" y="f306"/>
                </a:cubicBezTo>
                <a:lnTo>
                  <a:pt x="f307" y="f308"/>
                </a:lnTo>
                <a:lnTo>
                  <a:pt x="f309" y="f310"/>
                </a:lnTo>
                <a:lnTo>
                  <a:pt x="f311" y="f312"/>
                </a:lnTo>
                <a:cubicBezTo>
                  <a:pt x="f313" y="f314"/>
                  <a:pt x="f315" y="f316"/>
                  <a:pt x="f317" y="f318"/>
                </a:cubicBezTo>
                <a:cubicBezTo>
                  <a:pt x="f319" y="f320"/>
                  <a:pt x="f321" y="f322"/>
                  <a:pt x="f323" y="f324"/>
                </a:cubicBezTo>
                <a:lnTo>
                  <a:pt x="f325" y="f326"/>
                </a:lnTo>
                <a:cubicBezTo>
                  <a:pt x="f327" y="f328"/>
                  <a:pt x="f329" y="f330"/>
                  <a:pt x="f331" y="f332"/>
                </a:cubicBezTo>
                <a:cubicBezTo>
                  <a:pt x="f333" y="f334"/>
                  <a:pt x="f335" y="f336"/>
                  <a:pt x="f337" y="f338"/>
                </a:cubicBezTo>
                <a:cubicBezTo>
                  <a:pt x="f339" y="f340"/>
                  <a:pt x="f341" y="f342"/>
                  <a:pt x="f343" y="f344"/>
                </a:cubicBez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lnTo>
                  <a:pt x="f387" y="f388"/>
                </a:lnTo>
                <a:lnTo>
                  <a:pt x="f389" y="f390"/>
                </a:lnTo>
                <a:lnTo>
                  <a:pt x="f391" y="f392"/>
                </a:lnTo>
                <a:lnTo>
                  <a:pt x="f393" y="f394"/>
                </a:lnTo>
                <a:cubicBezTo>
                  <a:pt x="f395" y="f396"/>
                  <a:pt x="f397" y="f398"/>
                  <a:pt x="f399" y="f400"/>
                </a:cubicBezTo>
                <a:cubicBezTo>
                  <a:pt x="f401" y="f402"/>
                  <a:pt x="f403" y="f404"/>
                  <a:pt x="f405" y="f406"/>
                </a:cubicBezTo>
                <a:cubicBezTo>
                  <a:pt x="f407" y="f408"/>
                  <a:pt x="f409" y="f410"/>
                  <a:pt x="f411" y="f412"/>
                </a:cubicBezTo>
                <a:cubicBezTo>
                  <a:pt x="f413" y="f414"/>
                  <a:pt x="f415" y="f416"/>
                  <a:pt x="f417" y="f418"/>
                </a:cubicBezTo>
                <a:cubicBezTo>
                  <a:pt x="f419" y="f420"/>
                  <a:pt x="f421" y="f422"/>
                  <a:pt x="f423" y="f424"/>
                </a:cubicBezTo>
                <a:cubicBezTo>
                  <a:pt x="f425" y="f426"/>
                  <a:pt x="f427" y="f428"/>
                  <a:pt x="f429" y="f430"/>
                </a:cubicBezTo>
                <a:cubicBezTo>
                  <a:pt x="f431" y="f432"/>
                  <a:pt x="f433" y="f434"/>
                  <a:pt x="f435" y="f436"/>
                </a:cubicBezTo>
                <a:cubicBezTo>
                  <a:pt x="f437" y="f438"/>
                  <a:pt x="f439" y="f440"/>
                  <a:pt x="f441" y="f442"/>
                </a:cubicBezTo>
                <a:cubicBezTo>
                  <a:pt x="f443" y="f444"/>
                  <a:pt x="f445" y="f446"/>
                  <a:pt x="f447" y="f448"/>
                </a:cubicBezTo>
                <a:cubicBezTo>
                  <a:pt x="f449" y="f450"/>
                  <a:pt x="f451" y="f452"/>
                  <a:pt x="f453" y="f454"/>
                </a:cubicBezTo>
                <a:cubicBezTo>
                  <a:pt x="f455" y="f456"/>
                  <a:pt x="f457" y="f458"/>
                  <a:pt x="f459" y="f460"/>
                </a:cubicBezTo>
                <a:cubicBezTo>
                  <a:pt x="f461" y="f462"/>
                  <a:pt x="f463" y="f464"/>
                  <a:pt x="f465" y="f466"/>
                </a:cubicBezTo>
                <a:cubicBezTo>
                  <a:pt x="f467" y="f468"/>
                  <a:pt x="f469" y="f470"/>
                  <a:pt x="f471" y="f472"/>
                </a:cubicBezTo>
                <a:cubicBezTo>
                  <a:pt x="f473" y="f474"/>
                  <a:pt x="f475" y="f476"/>
                  <a:pt x="f477" y="f478"/>
                </a:cubicBezTo>
                <a:cubicBezTo>
                  <a:pt x="f479" y="f480"/>
                  <a:pt x="f481" y="f482"/>
                  <a:pt x="f483" y="f484"/>
                </a:cubicBezTo>
                <a:cubicBezTo>
                  <a:pt x="f485" y="f486"/>
                  <a:pt x="f487" y="f488"/>
                  <a:pt x="f489" y="f490"/>
                </a:cubicBezTo>
                <a:cubicBezTo>
                  <a:pt x="f491" y="f492"/>
                  <a:pt x="f493" y="f494"/>
                  <a:pt x="f495" y="f496"/>
                </a:cubicBezTo>
                <a:cubicBezTo>
                  <a:pt x="f497" y="f498"/>
                  <a:pt x="f499" y="f500"/>
                  <a:pt x="f501" y="f502"/>
                </a:cubicBezTo>
                <a:cubicBezTo>
                  <a:pt x="f503" y="f504"/>
                  <a:pt x="f505" y="f506"/>
                  <a:pt x="f507" y="f508"/>
                </a:cubicBezTo>
                <a:cubicBezTo>
                  <a:pt x="f509" y="f510"/>
                  <a:pt x="f511" y="f512"/>
                  <a:pt x="f513" y="f514"/>
                </a:cubicBezTo>
                <a:cubicBezTo>
                  <a:pt x="f515" y="f516"/>
                  <a:pt x="f517" y="f518"/>
                  <a:pt x="f519" y="f520"/>
                </a:cubicBezTo>
                <a:cubicBezTo>
                  <a:pt x="f521" y="f522"/>
                  <a:pt x="f523" y="f524"/>
                  <a:pt x="f525" y="f526"/>
                </a:cubicBezTo>
                <a:cubicBezTo>
                  <a:pt x="f527" y="f528"/>
                  <a:pt x="f529" y="f530"/>
                  <a:pt x="f531" y="f532"/>
                </a:cubicBezTo>
                <a:cubicBezTo>
                  <a:pt x="f533" y="f534"/>
                  <a:pt x="f535" y="f536"/>
                  <a:pt x="f537" y="f538"/>
                </a:cubicBezTo>
                <a:cubicBezTo>
                  <a:pt x="f539" y="f540"/>
                  <a:pt x="f541" y="f542"/>
                  <a:pt x="f543" y="f7"/>
                </a:cubicBezTo>
                <a:cubicBezTo>
                  <a:pt x="f544" y="f545"/>
                  <a:pt x="f546" y="f547"/>
                  <a:pt x="f548" y="f549"/>
                </a:cubicBezTo>
                <a:cubicBezTo>
                  <a:pt x="f550" y="f551"/>
                  <a:pt x="f552" y="f553"/>
                  <a:pt x="f554" y="f555"/>
                </a:cubicBezTo>
                <a:cubicBezTo>
                  <a:pt x="f556" y="f557"/>
                  <a:pt x="f558" y="f559"/>
                  <a:pt x="f560" y="f561"/>
                </a:cubicBezTo>
                <a:cubicBezTo>
                  <a:pt x="f562" y="f563"/>
                  <a:pt x="f564" y="f565"/>
                  <a:pt x="f566" y="f567"/>
                </a:cubicBezTo>
                <a:cubicBezTo>
                  <a:pt x="f568" y="f569"/>
                  <a:pt x="f570" y="f571"/>
                  <a:pt x="f572" y="f573"/>
                </a:cubicBezTo>
                <a:cubicBezTo>
                  <a:pt x="f574" y="f575"/>
                  <a:pt x="f576" y="f577"/>
                  <a:pt x="f578" y="f579"/>
                </a:cubicBezTo>
                <a:cubicBezTo>
                  <a:pt x="f580" y="f581"/>
                  <a:pt x="f582" y="f583"/>
                  <a:pt x="f584" y="f585"/>
                </a:cubicBezTo>
                <a:cubicBezTo>
                  <a:pt x="f586" y="f587"/>
                  <a:pt x="f588" y="f589"/>
                  <a:pt x="f590" y="f591"/>
                </a:cubicBezTo>
                <a:cubicBezTo>
                  <a:pt x="f592" y="f593"/>
                  <a:pt x="f594" y="f595"/>
                  <a:pt x="f596" y="f597"/>
                </a:cubicBezTo>
                <a:cubicBezTo>
                  <a:pt x="f598" y="f599"/>
                  <a:pt x="f600" y="f601"/>
                  <a:pt x="f602" y="f603"/>
                </a:cubicBezTo>
                <a:cubicBezTo>
                  <a:pt x="f604" y="f605"/>
                  <a:pt x="f606" y="f607"/>
                  <a:pt x="f608" y="f609"/>
                </a:cubicBezTo>
                <a:cubicBezTo>
                  <a:pt x="f610" y="f611"/>
                  <a:pt x="f612" y="f613"/>
                  <a:pt x="f614" y="f615"/>
                </a:cubicBezTo>
                <a:cubicBezTo>
                  <a:pt x="f616" y="f617"/>
                  <a:pt x="f618" y="f619"/>
                  <a:pt x="f620" y="f621"/>
                </a:cubicBezTo>
                <a:cubicBezTo>
                  <a:pt x="f622" y="f623"/>
                  <a:pt x="f624" y="f625"/>
                  <a:pt x="f626" y="f627"/>
                </a:cubicBezTo>
                <a:cubicBezTo>
                  <a:pt x="f628" y="f629"/>
                  <a:pt x="f630" y="f631"/>
                  <a:pt x="f632" y="f633"/>
                </a:cubicBezTo>
                <a:lnTo>
                  <a:pt x="f5" y="f634"/>
                </a:lnTo>
                <a:lnTo>
                  <a:pt x="f5" y="f5"/>
                </a:lnTo>
                <a:close/>
              </a:path>
            </a:pathLst>
          </a:custGeom>
          <a:solidFill>
            <a:srgbClr val="FFFFFF">
              <a:alpha val="8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5" name="Title 1">
            <a:extLst>
              <a:ext uri="{FF2B5EF4-FFF2-40B4-BE49-F238E27FC236}">
                <a16:creationId xmlns:a16="http://schemas.microsoft.com/office/drawing/2014/main" id="{ED803041-9C08-4B22-9331-9771A3E2E5BC}"/>
              </a:ext>
            </a:extLst>
          </p:cNvPr>
          <p:cNvSpPr txBox="1">
            <a:spLocks noGrp="1"/>
          </p:cNvSpPr>
          <p:nvPr>
            <p:ph type="title"/>
          </p:nvPr>
        </p:nvSpPr>
        <p:spPr>
          <a:xfrm>
            <a:off x="1629753" y="1118475"/>
            <a:ext cx="8924388" cy="1037871"/>
          </a:xfrm>
        </p:spPr>
        <p:txBody>
          <a:bodyPr anchorCtr="1">
            <a:noAutofit/>
          </a:bodyPr>
          <a:lstStyle/>
          <a:p>
            <a:pPr lvl="0" algn="ctr"/>
            <a:r>
              <a:rPr lang="en-US" sz="4800" b="1">
                <a:latin typeface="Kinetic Letters" pitchFamily="50"/>
              </a:rPr>
              <a:t>Welcome to </a:t>
            </a:r>
            <a:br>
              <a:rPr lang="en-US" sz="4800" b="1">
                <a:latin typeface="Kinetic Letters" pitchFamily="50"/>
              </a:rPr>
            </a:br>
            <a:r>
              <a:rPr lang="en-US" sz="4800" b="1">
                <a:latin typeface="Kinetic Letters" pitchFamily="50"/>
              </a:rPr>
              <a:t>Blakedown CE Primary School</a:t>
            </a:r>
            <a:endParaRPr lang="en-GB" sz="4800" b="1">
              <a:latin typeface="Kinetic Letters" pitchFamily="50"/>
            </a:endParaRPr>
          </a:p>
        </p:txBody>
      </p:sp>
      <p:sp>
        <p:nvSpPr>
          <p:cNvPr id="6" name="Rectangle 6">
            <a:extLst>
              <a:ext uri="{FF2B5EF4-FFF2-40B4-BE49-F238E27FC236}">
                <a16:creationId xmlns:a16="http://schemas.microsoft.com/office/drawing/2014/main" id="{CA6477A6-DA89-42FF-BACE-CB8EB6F15B8E}"/>
              </a:ext>
            </a:extLst>
          </p:cNvPr>
          <p:cNvSpPr>
            <a:spLocks noMove="1" noResize="1"/>
          </p:cNvSpPr>
          <p:nvPr/>
        </p:nvSpPr>
        <p:spPr>
          <a:xfrm>
            <a:off x="5096545" y="662272"/>
            <a:ext cx="1707751" cy="428981"/>
          </a:xfrm>
          <a:custGeom>
            <a:avLst/>
            <a:gdLst>
              <a:gd name="f0" fmla="val 10800000"/>
              <a:gd name="f1" fmla="val 5400000"/>
              <a:gd name="f2" fmla="val 180"/>
              <a:gd name="f3" fmla="val w"/>
              <a:gd name="f4" fmla="val h"/>
              <a:gd name="f5" fmla="val 0"/>
              <a:gd name="f6" fmla="val 2201784"/>
              <a:gd name="f7" fmla="val 594531"/>
              <a:gd name="f8" fmla="val 13413"/>
              <a:gd name="f9" fmla="val 26000"/>
              <a:gd name="f10" fmla="val 37534"/>
              <a:gd name="f11" fmla="val 24897"/>
              <a:gd name="f12" fmla="val 66194"/>
              <a:gd name="f13" fmla="val 1103"/>
              <a:gd name="f14" fmla="val 90315"/>
              <a:gd name="f15" fmla="val 2164992"/>
              <a:gd name="f16" fmla="val 12386"/>
              <a:gd name="f17" fmla="val 2164717"/>
              <a:gd name="f18" fmla="val 43049"/>
              <a:gd name="f19" fmla="val 2182593"/>
              <a:gd name="f20" fmla="val 78249"/>
              <a:gd name="f21" fmla="val 2182318"/>
              <a:gd name="f22" fmla="val 108912"/>
              <a:gd name="f23" fmla="val 2188231"/>
              <a:gd name="f24" fmla="val 177186"/>
              <a:gd name="f25" fmla="val 2189743"/>
              <a:gd name="f26" fmla="val 342869"/>
              <a:gd name="f27" fmla="val 2191393"/>
              <a:gd name="f28" fmla="val 422031"/>
              <a:gd name="f29" fmla="val 2193043"/>
              <a:gd name="f30" fmla="val 501193"/>
              <a:gd name="f31" fmla="val 2213396"/>
              <a:gd name="f32" fmla="val 555146"/>
              <a:gd name="f33" fmla="val 2192219"/>
              <a:gd name="f34" fmla="val 583886"/>
              <a:gd name="f35" fmla="val 2172279"/>
              <a:gd name="f36" fmla="val 582877"/>
              <a:gd name="f37" fmla="val 2093346"/>
              <a:gd name="f38" fmla="val 595483"/>
              <a:gd name="f39" fmla="val 2073406"/>
              <a:gd name="f40" fmla="val 594474"/>
              <a:gd name="f41" fmla="val 22489"/>
              <a:gd name="f42" fmla="val 5849"/>
              <a:gd name="f43" fmla="val 592962"/>
              <a:gd name="f44" fmla="val 27580"/>
              <a:gd name="f45" fmla="val 542791"/>
              <a:gd name="f46" fmla="val 26783"/>
              <a:gd name="f47" fmla="val 512790"/>
              <a:gd name="f48" fmla="val 25986"/>
              <a:gd name="f49" fmla="val 482789"/>
              <a:gd name="f50" fmla="val 18464"/>
              <a:gd name="f51" fmla="val 450015"/>
              <a:gd name="f52" fmla="val 17708"/>
              <a:gd name="f53" fmla="val 403879"/>
              <a:gd name="f54" fmla="val 16952"/>
              <a:gd name="f55" fmla="val 357743"/>
              <a:gd name="f56" fmla="val -14855"/>
              <a:gd name="f57" fmla="val 308787"/>
              <a:gd name="f58" fmla="val 8632"/>
              <a:gd name="f59" fmla="val 235975"/>
              <a:gd name="f60" fmla="val 7119"/>
              <a:gd name="f61" fmla="val 142994"/>
              <a:gd name="f62" fmla="val -201"/>
              <a:gd name="f63" fmla="val 65329"/>
              <a:gd name="f64" fmla="+- 0 0 -90"/>
              <a:gd name="f65" fmla="*/ f3 1 2201784"/>
              <a:gd name="f66" fmla="*/ f4 1 594531"/>
              <a:gd name="f67" fmla="val f5"/>
              <a:gd name="f68" fmla="val f6"/>
              <a:gd name="f69" fmla="val f7"/>
              <a:gd name="f70" fmla="*/ f64 f0 1"/>
              <a:gd name="f71" fmla="+- f69 0 f67"/>
              <a:gd name="f72" fmla="+- f68 0 f67"/>
              <a:gd name="f73" fmla="*/ f70 1 f2"/>
              <a:gd name="f74" fmla="*/ f72 1 2201784"/>
              <a:gd name="f75" fmla="*/ f71 1 594531"/>
              <a:gd name="f76" fmla="*/ 12386 f71 1"/>
              <a:gd name="f77" fmla="*/ 0 f71 1"/>
              <a:gd name="f78" fmla="*/ 108912 f71 1"/>
              <a:gd name="f79" fmla="*/ 583886 f71 1"/>
              <a:gd name="f80" fmla="*/ 594474 f71 1"/>
              <a:gd name="f81" fmla="*/ 26000 f71 1"/>
              <a:gd name="f82" fmla="*/ 235975 f71 1"/>
              <a:gd name="f83" fmla="*/ 403879 f71 1"/>
              <a:gd name="f84" fmla="*/ 422031 f71 1"/>
              <a:gd name="f85" fmla="*/ 512790 f71 1"/>
              <a:gd name="f86" fmla="*/ 13413 f72 1"/>
              <a:gd name="f87" fmla="*/ 90315 f72 1"/>
              <a:gd name="f88" fmla="*/ 2164992 f72 1"/>
              <a:gd name="f89" fmla="*/ 2182318 f72 1"/>
              <a:gd name="f90" fmla="*/ 2191393 f72 1"/>
              <a:gd name="f91" fmla="*/ 2192219 f72 1"/>
              <a:gd name="f92" fmla="*/ 2073406 f72 1"/>
              <a:gd name="f93" fmla="*/ 22489 f72 1"/>
              <a:gd name="f94" fmla="*/ 26783 f72 1"/>
              <a:gd name="f95" fmla="*/ 17708 f72 1"/>
              <a:gd name="f96" fmla="*/ 8632 f72 1"/>
              <a:gd name="f97" fmla="+- f73 0 f1"/>
              <a:gd name="f98" fmla="*/ f76 1 594531"/>
              <a:gd name="f99" fmla="*/ f77 1 594531"/>
              <a:gd name="f100" fmla="*/ f78 1 594531"/>
              <a:gd name="f101" fmla="*/ f79 1 594531"/>
              <a:gd name="f102" fmla="*/ f80 1 594531"/>
              <a:gd name="f103" fmla="*/ f81 1 594531"/>
              <a:gd name="f104" fmla="*/ f82 1 594531"/>
              <a:gd name="f105" fmla="*/ f83 1 594531"/>
              <a:gd name="f106" fmla="*/ f84 1 594531"/>
              <a:gd name="f107" fmla="*/ f85 1 594531"/>
              <a:gd name="f108" fmla="*/ f86 1 2201784"/>
              <a:gd name="f109" fmla="*/ f87 1 2201784"/>
              <a:gd name="f110" fmla="*/ f88 1 2201784"/>
              <a:gd name="f111" fmla="*/ f89 1 2201784"/>
              <a:gd name="f112" fmla="*/ f90 1 2201784"/>
              <a:gd name="f113" fmla="*/ f91 1 2201784"/>
              <a:gd name="f114" fmla="*/ f92 1 2201784"/>
              <a:gd name="f115" fmla="*/ f93 1 2201784"/>
              <a:gd name="f116" fmla="*/ f94 1 2201784"/>
              <a:gd name="f117" fmla="*/ f95 1 2201784"/>
              <a:gd name="f118" fmla="*/ f96 1 2201784"/>
              <a:gd name="f119" fmla="*/ f67 1 f74"/>
              <a:gd name="f120" fmla="*/ f68 1 f74"/>
              <a:gd name="f121" fmla="*/ f67 1 f75"/>
              <a:gd name="f122" fmla="*/ f69 1 f75"/>
              <a:gd name="f123" fmla="*/ f108 1 f74"/>
              <a:gd name="f124" fmla="*/ f103 1 f75"/>
              <a:gd name="f125" fmla="*/ f109 1 f74"/>
              <a:gd name="f126" fmla="*/ f99 1 f75"/>
              <a:gd name="f127" fmla="*/ f110 1 f74"/>
              <a:gd name="f128" fmla="*/ f98 1 f75"/>
              <a:gd name="f129" fmla="*/ f111 1 f74"/>
              <a:gd name="f130" fmla="*/ f100 1 f75"/>
              <a:gd name="f131" fmla="*/ f112 1 f74"/>
              <a:gd name="f132" fmla="*/ f106 1 f75"/>
              <a:gd name="f133" fmla="*/ f113 1 f74"/>
              <a:gd name="f134" fmla="*/ f101 1 f75"/>
              <a:gd name="f135" fmla="*/ f114 1 f74"/>
              <a:gd name="f136" fmla="*/ f102 1 f75"/>
              <a:gd name="f137" fmla="*/ f115 1 f74"/>
              <a:gd name="f138" fmla="*/ f116 1 f74"/>
              <a:gd name="f139" fmla="*/ f107 1 f75"/>
              <a:gd name="f140" fmla="*/ f117 1 f74"/>
              <a:gd name="f141" fmla="*/ f105 1 f75"/>
              <a:gd name="f142" fmla="*/ f118 1 f74"/>
              <a:gd name="f143" fmla="*/ f104 1 f75"/>
              <a:gd name="f144" fmla="*/ f119 f65 1"/>
              <a:gd name="f145" fmla="*/ f120 f65 1"/>
              <a:gd name="f146" fmla="*/ f122 f66 1"/>
              <a:gd name="f147" fmla="*/ f121 f66 1"/>
              <a:gd name="f148" fmla="*/ f123 f65 1"/>
              <a:gd name="f149" fmla="*/ f124 f66 1"/>
              <a:gd name="f150" fmla="*/ f125 f65 1"/>
              <a:gd name="f151" fmla="*/ f126 f66 1"/>
              <a:gd name="f152" fmla="*/ f127 f65 1"/>
              <a:gd name="f153" fmla="*/ f128 f66 1"/>
              <a:gd name="f154" fmla="*/ f129 f65 1"/>
              <a:gd name="f155" fmla="*/ f130 f66 1"/>
              <a:gd name="f156" fmla="*/ f131 f65 1"/>
              <a:gd name="f157" fmla="*/ f132 f66 1"/>
              <a:gd name="f158" fmla="*/ f133 f65 1"/>
              <a:gd name="f159" fmla="*/ f134 f66 1"/>
              <a:gd name="f160" fmla="*/ f135 f65 1"/>
              <a:gd name="f161" fmla="*/ f136 f66 1"/>
              <a:gd name="f162" fmla="*/ f137 f65 1"/>
              <a:gd name="f163" fmla="*/ f138 f65 1"/>
              <a:gd name="f164" fmla="*/ f139 f66 1"/>
              <a:gd name="f165" fmla="*/ f140 f65 1"/>
              <a:gd name="f166" fmla="*/ f141 f66 1"/>
              <a:gd name="f167" fmla="*/ f142 f65 1"/>
              <a:gd name="f168" fmla="*/ f143 f66 1"/>
            </a:gdLst>
            <a:ahLst/>
            <a:cxnLst>
              <a:cxn ang="3cd4">
                <a:pos x="hc" y="t"/>
              </a:cxn>
              <a:cxn ang="0">
                <a:pos x="r" y="vc"/>
              </a:cxn>
              <a:cxn ang="cd4">
                <a:pos x="hc" y="b"/>
              </a:cxn>
              <a:cxn ang="cd2">
                <a:pos x="l" y="vc"/>
              </a:cxn>
              <a:cxn ang="f97">
                <a:pos x="f148" y="f149"/>
              </a:cxn>
              <a:cxn ang="f97">
                <a:pos x="f150" y="f151"/>
              </a:cxn>
              <a:cxn ang="f97">
                <a:pos x="f152" y="f153"/>
              </a:cxn>
              <a:cxn ang="f97">
                <a:pos x="f154" y="f155"/>
              </a:cxn>
              <a:cxn ang="f97">
                <a:pos x="f156" y="f157"/>
              </a:cxn>
              <a:cxn ang="f97">
                <a:pos x="f158" y="f159"/>
              </a:cxn>
              <a:cxn ang="f97">
                <a:pos x="f160" y="f161"/>
              </a:cxn>
              <a:cxn ang="f97">
                <a:pos x="f162" y="f159"/>
              </a:cxn>
              <a:cxn ang="f97">
                <a:pos x="f163" y="f164"/>
              </a:cxn>
              <a:cxn ang="f97">
                <a:pos x="f165" y="f166"/>
              </a:cxn>
              <a:cxn ang="f97">
                <a:pos x="f167" y="f168"/>
              </a:cxn>
              <a:cxn ang="f97">
                <a:pos x="f148" y="f149"/>
              </a:cxn>
            </a:cxnLst>
            <a:rect l="f144" t="f147" r="f145" b="f146"/>
            <a:pathLst>
              <a:path w="2201784" h="594531">
                <a:moveTo>
                  <a:pt x="f8" y="f9"/>
                </a:moveTo>
                <a:cubicBezTo>
                  <a:pt x="f10" y="f11"/>
                  <a:pt x="f12" y="f13"/>
                  <a:pt x="f14" y="f5"/>
                </a:cubicBezTo>
                <a:lnTo>
                  <a:pt x="f15" y="f16"/>
                </a:lnTo>
                <a:cubicBezTo>
                  <a:pt x="f17" y="f18"/>
                  <a:pt x="f19" y="f20"/>
                  <a:pt x="f21" y="f22"/>
                </a:cubicBezTo>
                <a:cubicBezTo>
                  <a:pt x="f23" y="f24"/>
                  <a:pt x="f25" y="f26"/>
                  <a:pt x="f27" y="f28"/>
                </a:cubicBezTo>
                <a:cubicBezTo>
                  <a:pt x="f29" y="f30"/>
                  <a:pt x="f31" y="f32"/>
                  <a:pt x="f33" y="f34"/>
                </a:cubicBezTo>
                <a:cubicBezTo>
                  <a:pt x="f35" y="f36"/>
                  <a:pt x="f37" y="f38"/>
                  <a:pt x="f39" y="f40"/>
                </a:cubicBezTo>
                <a:lnTo>
                  <a:pt x="f41" y="f34"/>
                </a:lnTo>
                <a:cubicBezTo>
                  <a:pt x="f42" y="f43"/>
                  <a:pt x="f44" y="f45"/>
                  <a:pt x="f46" y="f47"/>
                </a:cubicBezTo>
                <a:cubicBezTo>
                  <a:pt x="f48" y="f49"/>
                  <a:pt x="f50" y="f51"/>
                  <a:pt x="f52" y="f53"/>
                </a:cubicBezTo>
                <a:cubicBezTo>
                  <a:pt x="f54" y="f55"/>
                  <a:pt x="f56" y="f57"/>
                  <a:pt x="f58" y="f59"/>
                </a:cubicBezTo>
                <a:cubicBezTo>
                  <a:pt x="f60" y="f61"/>
                  <a:pt x="f62" y="f63"/>
                  <a:pt x="f8" y="f9"/>
                </a:cubicBezTo>
                <a:close/>
              </a:path>
            </a:pathLst>
          </a:custGeom>
          <a:solidFill>
            <a:srgbClr val="D9D4D0">
              <a:alpha val="6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7" name="Content Placeholder 2">
            <a:extLst>
              <a:ext uri="{FF2B5EF4-FFF2-40B4-BE49-F238E27FC236}">
                <a16:creationId xmlns:a16="http://schemas.microsoft.com/office/drawing/2014/main" id="{3E493A6E-A5AF-4ACB-AFB1-FB399103B342}"/>
              </a:ext>
            </a:extLst>
          </p:cNvPr>
          <p:cNvSpPr txBox="1">
            <a:spLocks noGrp="1"/>
          </p:cNvSpPr>
          <p:nvPr>
            <p:ph idx="1"/>
          </p:nvPr>
        </p:nvSpPr>
        <p:spPr>
          <a:xfrm>
            <a:off x="1415965" y="2681266"/>
            <a:ext cx="9068909" cy="3474236"/>
          </a:xfrm>
        </p:spPr>
        <p:txBody>
          <a:bodyPr>
            <a:normAutofit lnSpcReduction="10000"/>
          </a:bodyPr>
          <a:lstStyle/>
          <a:p>
            <a:pPr marL="562612" marR="702945" lvl="0" algn="ctr">
              <a:lnSpc>
                <a:spcPct val="80000"/>
              </a:lnSpc>
              <a:spcBef>
                <a:spcPts val="400"/>
              </a:spcBef>
              <a:buNone/>
            </a:pPr>
            <a:r>
              <a:rPr lang="en-US" sz="1700" dirty="0">
                <a:latin typeface="Comic Sans MS" pitchFamily="66"/>
              </a:rPr>
              <a:t>   </a:t>
            </a:r>
            <a:r>
              <a:rPr lang="en-US" sz="3600" dirty="0">
                <a:latin typeface="Kinetic Letters" pitchFamily="50"/>
              </a:rPr>
              <a:t>We</a:t>
            </a:r>
            <a:r>
              <a:rPr lang="en-US" sz="3600" spc="-25" dirty="0">
                <a:latin typeface="Kinetic Letters" pitchFamily="50"/>
              </a:rPr>
              <a:t> </a:t>
            </a:r>
            <a:r>
              <a:rPr lang="en-US" sz="3600" dirty="0">
                <a:latin typeface="Kinetic Letters" pitchFamily="50"/>
              </a:rPr>
              <a:t>are</a:t>
            </a:r>
            <a:r>
              <a:rPr lang="en-US" sz="3600" spc="-15" dirty="0">
                <a:latin typeface="Kinetic Letters" pitchFamily="50"/>
              </a:rPr>
              <a:t> </a:t>
            </a:r>
            <a:r>
              <a:rPr lang="en-US" sz="3600" dirty="0">
                <a:latin typeface="Kinetic Letters" pitchFamily="50"/>
              </a:rPr>
              <a:t>so</a:t>
            </a:r>
            <a:r>
              <a:rPr lang="en-US" sz="3600" spc="-20" dirty="0">
                <a:latin typeface="Kinetic Letters" pitchFamily="50"/>
              </a:rPr>
              <a:t> pleased your child will be</a:t>
            </a:r>
            <a:r>
              <a:rPr lang="en-US" sz="3600" dirty="0">
                <a:latin typeface="Kinetic Letters" pitchFamily="50"/>
              </a:rPr>
              <a:t> starting our Reception Class and are looking forward to helping them settle quickly. Being in Reception is the most wonderful adventure where your child will play and learn new skills every day. By the end of the year, they will be able to do so many amazing things. They will have explored the world around them and most importantly had so much fun!</a:t>
            </a:r>
            <a:endParaRPr lang="en-GB" sz="3600" dirty="0">
              <a:latin typeface="Kinetic Letters" pitchFamily="50"/>
            </a:endParaRPr>
          </a:p>
          <a:p>
            <a:pPr lvl="0" algn="ctr">
              <a:lnSpc>
                <a:spcPct val="80000"/>
              </a:lnSpc>
              <a:buNone/>
            </a:pPr>
            <a:r>
              <a:rPr lang="en-US" sz="3100" dirty="0">
                <a:latin typeface="Kinetic Letters" pitchFamily="50"/>
              </a:rPr>
              <a:t> </a:t>
            </a:r>
            <a:endParaRPr lang="en-GB" sz="3100" dirty="0">
              <a:latin typeface="Kinetic Letters" pitchFamily="50"/>
            </a:endParaRPr>
          </a:p>
          <a:p>
            <a:pPr lvl="0">
              <a:lnSpc>
                <a:spcPct val="80000"/>
              </a:lnSpc>
            </a:pPr>
            <a:endParaRPr lang="en-GB" sz="17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791A363B-CE5B-419C-8C3A-FA29C63CCB65}"/>
              </a:ext>
            </a:extLst>
          </p:cNvPr>
          <p:cNvSpPr>
            <a:spLocks noMove="1" noResize="1"/>
          </p:cNvSpPr>
          <p:nvPr/>
        </p:nvSpPr>
        <p:spPr>
          <a:xfrm>
            <a:off x="0" y="0"/>
            <a:ext cx="12191996" cy="6858000"/>
          </a:xfrm>
          <a:prstGeom prst="rect">
            <a:avLst/>
          </a:prstGeom>
          <a:solidFill>
            <a:srgbClr val="F3F2EE"/>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sp>
        <p:nvSpPr>
          <p:cNvPr id="3" name="Title 1">
            <a:extLst>
              <a:ext uri="{FF2B5EF4-FFF2-40B4-BE49-F238E27FC236}">
                <a16:creationId xmlns:a16="http://schemas.microsoft.com/office/drawing/2014/main" id="{F03785CE-B7C3-4738-B3B4-B048784A1CDE}"/>
              </a:ext>
            </a:extLst>
          </p:cNvPr>
          <p:cNvSpPr txBox="1">
            <a:spLocks noGrp="1"/>
          </p:cNvSpPr>
          <p:nvPr>
            <p:ph type="title"/>
          </p:nvPr>
        </p:nvSpPr>
        <p:spPr>
          <a:xfrm>
            <a:off x="1219196" y="365129"/>
            <a:ext cx="5509680" cy="1578931"/>
          </a:xfrm>
        </p:spPr>
        <p:txBody>
          <a:bodyPr/>
          <a:lstStyle/>
          <a:p>
            <a:pPr lvl="0">
              <a:lnSpc>
                <a:spcPct val="110000"/>
              </a:lnSpc>
            </a:pPr>
            <a:r>
              <a:rPr lang="en-US" sz="4300" b="1" u="sng">
                <a:latin typeface="Kinetic Letters" pitchFamily="50"/>
              </a:rPr>
              <a:t>Our</a:t>
            </a:r>
            <a:r>
              <a:rPr lang="en-US" sz="4300" b="1" u="sng" spc="-45">
                <a:latin typeface="Kinetic Letters" pitchFamily="50"/>
              </a:rPr>
              <a:t> </a:t>
            </a:r>
            <a:r>
              <a:rPr lang="en-US" sz="4300" b="1" u="sng">
                <a:latin typeface="Kinetic Letters" pitchFamily="50"/>
              </a:rPr>
              <a:t>school</a:t>
            </a:r>
            <a:r>
              <a:rPr lang="en-US" sz="4300" b="1" u="sng" spc="-35">
                <a:latin typeface="Kinetic Letters" pitchFamily="50"/>
              </a:rPr>
              <a:t> </a:t>
            </a:r>
            <a:r>
              <a:rPr lang="en-US" sz="4300" b="1" u="sng">
                <a:latin typeface="Kinetic Letters" pitchFamily="50"/>
              </a:rPr>
              <a:t>Vision</a:t>
            </a:r>
            <a:r>
              <a:rPr lang="en-US" sz="4300" b="1" u="sng" spc="-50">
                <a:latin typeface="Kinetic Letters" pitchFamily="50"/>
              </a:rPr>
              <a:t> </a:t>
            </a:r>
            <a:r>
              <a:rPr lang="en-US" sz="4300" b="1" u="sng">
                <a:latin typeface="Kinetic Letters" pitchFamily="50"/>
              </a:rPr>
              <a:t>and Values</a:t>
            </a:r>
            <a:br>
              <a:rPr lang="en-GB" sz="2500">
                <a:latin typeface="Segoe UI" pitchFamily="34"/>
              </a:rPr>
            </a:br>
            <a:endParaRPr lang="en-GB" sz="2500"/>
          </a:p>
        </p:txBody>
      </p:sp>
      <p:sp>
        <p:nvSpPr>
          <p:cNvPr id="4" name="Content Placeholder 2">
            <a:extLst>
              <a:ext uri="{FF2B5EF4-FFF2-40B4-BE49-F238E27FC236}">
                <a16:creationId xmlns:a16="http://schemas.microsoft.com/office/drawing/2014/main" id="{85457149-DE1E-422B-A571-3E68E2C28E12}"/>
              </a:ext>
            </a:extLst>
          </p:cNvPr>
          <p:cNvSpPr txBox="1">
            <a:spLocks noGrp="1"/>
          </p:cNvSpPr>
          <p:nvPr>
            <p:ph idx="1"/>
          </p:nvPr>
        </p:nvSpPr>
        <p:spPr>
          <a:xfrm>
            <a:off x="767254" y="1492465"/>
            <a:ext cx="5961631" cy="5000406"/>
          </a:xfrm>
        </p:spPr>
        <p:txBody>
          <a:bodyPr/>
          <a:lstStyle/>
          <a:p>
            <a:pPr lvl="0">
              <a:lnSpc>
                <a:spcPct val="70000"/>
              </a:lnSpc>
              <a:buNone/>
            </a:pPr>
            <a:r>
              <a:rPr lang="en-GB" sz="2400" dirty="0">
                <a:latin typeface="Kinetic Letters" pitchFamily="50"/>
              </a:rPr>
              <a:t>At </a:t>
            </a:r>
            <a:r>
              <a:rPr lang="en-GB" sz="2400" dirty="0" err="1">
                <a:latin typeface="Kinetic Letters" pitchFamily="50"/>
              </a:rPr>
              <a:t>Blakedown</a:t>
            </a:r>
            <a:r>
              <a:rPr lang="en-GB" sz="2400" dirty="0">
                <a:latin typeface="Kinetic Letters" pitchFamily="50"/>
              </a:rPr>
              <a:t>, the roots of our vision are from Psalm 139:14</a:t>
            </a:r>
          </a:p>
          <a:p>
            <a:pPr lvl="0">
              <a:lnSpc>
                <a:spcPct val="70000"/>
              </a:lnSpc>
              <a:buNone/>
            </a:pPr>
            <a:r>
              <a:rPr lang="en-GB" sz="2400" b="1" i="1" dirty="0">
                <a:latin typeface="Kinetic Letters" pitchFamily="50"/>
              </a:rPr>
              <a:t>'I will praise you because I am fearfully and wonderfully made'</a:t>
            </a:r>
            <a:endParaRPr lang="en-GB" sz="2400" dirty="0">
              <a:latin typeface="Kinetic Letters" pitchFamily="50"/>
            </a:endParaRPr>
          </a:p>
          <a:p>
            <a:pPr lvl="0">
              <a:lnSpc>
                <a:spcPct val="70000"/>
              </a:lnSpc>
              <a:buNone/>
            </a:pPr>
            <a:r>
              <a:rPr lang="en-GB" sz="2400" dirty="0">
                <a:latin typeface="Kinetic Letters" pitchFamily="50"/>
              </a:rPr>
              <a:t>derived from the fact that we are all unique and made in God's image with individual talents and dreams.</a:t>
            </a:r>
          </a:p>
          <a:p>
            <a:pPr lvl="0">
              <a:lnSpc>
                <a:spcPct val="70000"/>
              </a:lnSpc>
              <a:buNone/>
            </a:pPr>
            <a:r>
              <a:rPr lang="en-GB" sz="2400" dirty="0">
                <a:latin typeface="Kinetic Letters" pitchFamily="50"/>
              </a:rPr>
              <a:t> </a:t>
            </a:r>
          </a:p>
          <a:p>
            <a:pPr lvl="0">
              <a:lnSpc>
                <a:spcPct val="70000"/>
              </a:lnSpc>
              <a:buNone/>
            </a:pPr>
            <a:r>
              <a:rPr lang="en-GB" sz="2400" dirty="0">
                <a:latin typeface="Kinetic Letters" pitchFamily="50"/>
              </a:rPr>
              <a:t>At </a:t>
            </a:r>
            <a:r>
              <a:rPr lang="en-GB" sz="2400" dirty="0" err="1">
                <a:latin typeface="Kinetic Letters" pitchFamily="50"/>
              </a:rPr>
              <a:t>Blakedown</a:t>
            </a:r>
            <a:r>
              <a:rPr lang="en-GB" sz="2400" dirty="0">
                <a:latin typeface="Kinetic Letters" pitchFamily="50"/>
              </a:rPr>
              <a:t> we want our children:</a:t>
            </a:r>
          </a:p>
          <a:p>
            <a:pPr marL="342900" lvl="0" indent="-342900">
              <a:lnSpc>
                <a:spcPct val="70000"/>
              </a:lnSpc>
              <a:buSzPts val="1000"/>
              <a:buFont typeface="Symbol" pitchFamily="18"/>
              <a:buChar char=""/>
              <a:tabLst>
                <a:tab pos="457200" algn="l"/>
              </a:tabLst>
            </a:pPr>
            <a:r>
              <a:rPr lang="en-GB" sz="2400" dirty="0">
                <a:latin typeface="Kinetic Letters" pitchFamily="50"/>
              </a:rPr>
              <a:t>to be happy in and out of school, to have a deep-rooted sense of </a:t>
            </a:r>
            <a:r>
              <a:rPr lang="en-GB" sz="2400" b="1" dirty="0">
                <a:solidFill>
                  <a:schemeClr val="accent1">
                    <a:lumMod val="60000"/>
                    <a:lumOff val="40000"/>
                  </a:schemeClr>
                </a:solidFill>
                <a:latin typeface="Kinetic Letters" pitchFamily="50"/>
              </a:rPr>
              <a:t>JOY</a:t>
            </a:r>
            <a:r>
              <a:rPr lang="en-GB" sz="2400" dirty="0">
                <a:latin typeface="Kinetic Letters" pitchFamily="50"/>
              </a:rPr>
              <a:t> in their lives and to be content and comfortable with who they are;</a:t>
            </a:r>
          </a:p>
          <a:p>
            <a:pPr marL="342900" lvl="0" indent="-342900">
              <a:lnSpc>
                <a:spcPct val="70000"/>
              </a:lnSpc>
              <a:buSzPts val="1000"/>
              <a:buFont typeface="Symbol" pitchFamily="18"/>
              <a:buChar char=""/>
              <a:tabLst>
                <a:tab pos="457200" algn="l"/>
              </a:tabLst>
            </a:pPr>
            <a:r>
              <a:rPr lang="en-GB" sz="2400" dirty="0">
                <a:latin typeface="Kinetic Letters" pitchFamily="50"/>
              </a:rPr>
              <a:t> to recognise their individuality and to use their talents and abilities in </a:t>
            </a:r>
            <a:r>
              <a:rPr lang="en-GB" sz="2400" b="1" dirty="0">
                <a:solidFill>
                  <a:schemeClr val="accent1">
                    <a:lumMod val="60000"/>
                    <a:lumOff val="40000"/>
                  </a:schemeClr>
                </a:solidFill>
                <a:latin typeface="Kinetic Letters" pitchFamily="50"/>
              </a:rPr>
              <a:t>SERVICE</a:t>
            </a:r>
            <a:r>
              <a:rPr lang="en-GB" sz="2400" dirty="0">
                <a:latin typeface="Kinetic Letters" pitchFamily="50"/>
              </a:rPr>
              <a:t> of others;</a:t>
            </a:r>
          </a:p>
          <a:p>
            <a:pPr marL="342900" lvl="0" indent="-342900">
              <a:lnSpc>
                <a:spcPct val="70000"/>
              </a:lnSpc>
              <a:buSzPts val="1000"/>
              <a:buFont typeface="Symbol" pitchFamily="18"/>
              <a:buChar char=""/>
              <a:tabLst>
                <a:tab pos="457200" algn="l"/>
              </a:tabLst>
            </a:pPr>
            <a:r>
              <a:rPr lang="en-GB" sz="2400" dirty="0">
                <a:latin typeface="Kinetic Letters" pitchFamily="50"/>
              </a:rPr>
              <a:t> to be equipped with a love of learning and the skills and resilience to flourish in the face of life's challenges to </a:t>
            </a:r>
            <a:r>
              <a:rPr lang="en-GB" sz="2400" b="1" dirty="0">
                <a:solidFill>
                  <a:schemeClr val="accent1">
                    <a:lumMod val="60000"/>
                    <a:lumOff val="40000"/>
                  </a:schemeClr>
                </a:solidFill>
                <a:latin typeface="Kinetic Letters" pitchFamily="50"/>
              </a:rPr>
              <a:t>ACHIEVE</a:t>
            </a:r>
            <a:r>
              <a:rPr lang="en-GB" sz="2400" dirty="0">
                <a:latin typeface="Kinetic Letters" pitchFamily="50"/>
              </a:rPr>
              <a:t> and be the best version of themselves.</a:t>
            </a:r>
          </a:p>
          <a:p>
            <a:pPr lvl="0">
              <a:lnSpc>
                <a:spcPct val="70000"/>
              </a:lnSpc>
            </a:pPr>
            <a:endParaRPr lang="en-GB" sz="600" dirty="0"/>
          </a:p>
        </p:txBody>
      </p:sp>
      <p:sp>
        <p:nvSpPr>
          <p:cNvPr id="5" name="Rectangle 13">
            <a:extLst>
              <a:ext uri="{FF2B5EF4-FFF2-40B4-BE49-F238E27FC236}">
                <a16:creationId xmlns:a16="http://schemas.microsoft.com/office/drawing/2014/main" id="{FECAF0E5-A3E1-49AF-99E9-4A5D54CE916F}"/>
              </a:ext>
            </a:extLst>
          </p:cNvPr>
          <p:cNvSpPr>
            <a:spLocks noMove="1" noResize="1"/>
          </p:cNvSpPr>
          <p:nvPr/>
        </p:nvSpPr>
        <p:spPr>
          <a:xfrm rot="154252">
            <a:off x="7357308" y="579299"/>
            <a:ext cx="4207227" cy="5687458"/>
          </a:xfrm>
          <a:custGeom>
            <a:avLst/>
            <a:gdLst>
              <a:gd name="f0" fmla="val 10800000"/>
              <a:gd name="f1" fmla="val 5400000"/>
              <a:gd name="f2" fmla="val 180"/>
              <a:gd name="f3" fmla="val w"/>
              <a:gd name="f4" fmla="val h"/>
              <a:gd name="f5" fmla="val 0"/>
              <a:gd name="f6" fmla="val 4207231"/>
              <a:gd name="f7" fmla="val 5687459"/>
              <a:gd name="f8" fmla="val 258"/>
              <a:gd name="f9" fmla="val 17236"/>
              <a:gd name="f10" fmla="val 5686427"/>
              <a:gd name="f11" fmla="val 9576"/>
              <a:gd name="f12" fmla="val 3791037"/>
              <a:gd name="f13" fmla="val 7660"/>
              <a:gd name="f14" fmla="val 1895390"/>
              <a:gd name="f15" fmla="+- 0 0 -90"/>
              <a:gd name="f16" fmla="*/ f3 1 4207231"/>
              <a:gd name="f17" fmla="*/ f4 1 5687459"/>
              <a:gd name="f18" fmla="+- f7 0 f5"/>
              <a:gd name="f19" fmla="+- f6 0 f5"/>
              <a:gd name="f20" fmla="*/ f15 f0 1"/>
              <a:gd name="f21" fmla="*/ f19 1 4207231"/>
              <a:gd name="f22" fmla="*/ f18 1 5687459"/>
              <a:gd name="f23" fmla="*/ 0 f19 1"/>
              <a:gd name="f24" fmla="*/ 0 f18 1"/>
              <a:gd name="f25" fmla="*/ 4207231 f19 1"/>
              <a:gd name="f26" fmla="*/ 258 f18 1"/>
              <a:gd name="f27" fmla="*/ 5687459 f18 1"/>
              <a:gd name="f28" fmla="*/ 17236 f19 1"/>
              <a:gd name="f29" fmla="*/ 5686427 f18 1"/>
              <a:gd name="f30" fmla="*/ f20 1 f2"/>
              <a:gd name="f31" fmla="*/ f23 1 4207231"/>
              <a:gd name="f32" fmla="*/ f24 1 5687459"/>
              <a:gd name="f33" fmla="*/ f25 1 4207231"/>
              <a:gd name="f34" fmla="*/ f26 1 5687459"/>
              <a:gd name="f35" fmla="*/ f27 1 5687459"/>
              <a:gd name="f36" fmla="*/ f28 1 4207231"/>
              <a:gd name="f37" fmla="*/ f29 1 5687459"/>
              <a:gd name="f38" fmla="*/ f5 1 f21"/>
              <a:gd name="f39" fmla="*/ f6 1 f21"/>
              <a:gd name="f40" fmla="*/ f5 1 f22"/>
              <a:gd name="f41" fmla="*/ f7 1 f22"/>
              <a:gd name="f42" fmla="+- f30 0 f1"/>
              <a:gd name="f43" fmla="*/ f31 1 f21"/>
              <a:gd name="f44" fmla="*/ f32 1 f22"/>
              <a:gd name="f45" fmla="*/ f33 1 f21"/>
              <a:gd name="f46" fmla="*/ f34 1 f22"/>
              <a:gd name="f47" fmla="*/ f35 1 f22"/>
              <a:gd name="f48" fmla="*/ f36 1 f21"/>
              <a:gd name="f49" fmla="*/ f37 1 f22"/>
              <a:gd name="f50" fmla="*/ f38 f16 1"/>
              <a:gd name="f51" fmla="*/ f39 f16 1"/>
              <a:gd name="f52" fmla="*/ f41 f17 1"/>
              <a:gd name="f53" fmla="*/ f40 f17 1"/>
              <a:gd name="f54" fmla="*/ f43 f16 1"/>
              <a:gd name="f55" fmla="*/ f44 f17 1"/>
              <a:gd name="f56" fmla="*/ f45 f16 1"/>
              <a:gd name="f57" fmla="*/ f46 f17 1"/>
              <a:gd name="f58" fmla="*/ f47 f17 1"/>
              <a:gd name="f59" fmla="*/ f48 f16 1"/>
              <a:gd name="f60" fmla="*/ f49 f17 1"/>
            </a:gdLst>
            <a:ahLst/>
            <a:cxnLst>
              <a:cxn ang="3cd4">
                <a:pos x="hc" y="t"/>
              </a:cxn>
              <a:cxn ang="0">
                <a:pos x="r" y="vc"/>
              </a:cxn>
              <a:cxn ang="cd4">
                <a:pos x="hc" y="b"/>
              </a:cxn>
              <a:cxn ang="cd2">
                <a:pos x="l" y="vc"/>
              </a:cxn>
              <a:cxn ang="f42">
                <a:pos x="f54" y="f55"/>
              </a:cxn>
              <a:cxn ang="f42">
                <a:pos x="f56" y="f57"/>
              </a:cxn>
              <a:cxn ang="f42">
                <a:pos x="f56" y="f58"/>
              </a:cxn>
              <a:cxn ang="f42">
                <a:pos x="f59" y="f60"/>
              </a:cxn>
              <a:cxn ang="f42">
                <a:pos x="f54" y="f55"/>
              </a:cxn>
            </a:cxnLst>
            <a:rect l="f50" t="f53" r="f51" b="f52"/>
            <a:pathLst>
              <a:path w="4207231" h="5687459">
                <a:moveTo>
                  <a:pt x="f5" y="f5"/>
                </a:moveTo>
                <a:lnTo>
                  <a:pt x="f6" y="f8"/>
                </a:lnTo>
                <a:lnTo>
                  <a:pt x="f6" y="f7"/>
                </a:lnTo>
                <a:lnTo>
                  <a:pt x="f9" y="f10"/>
                </a:lnTo>
                <a:cubicBezTo>
                  <a:pt x="f11" y="f12"/>
                  <a:pt x="f13" y="f14"/>
                  <a:pt x="f5" y="f5"/>
                </a:cubicBez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sp>
        <p:nvSpPr>
          <p:cNvPr id="6" name="Freeform: Shape 12">
            <a:extLst>
              <a:ext uri="{FF2B5EF4-FFF2-40B4-BE49-F238E27FC236}">
                <a16:creationId xmlns:a16="http://schemas.microsoft.com/office/drawing/2014/main" id="{66798A03-D426-4057-9074-DE0AE3ED170C}"/>
              </a:ext>
            </a:extLst>
          </p:cNvPr>
          <p:cNvSpPr>
            <a:spLocks noMove="1" noResize="1"/>
          </p:cNvSpPr>
          <p:nvPr/>
        </p:nvSpPr>
        <p:spPr>
          <a:xfrm rot="21561479">
            <a:off x="7347249" y="569415"/>
            <a:ext cx="4259613" cy="5705179"/>
          </a:xfrm>
          <a:custGeom>
            <a:avLst/>
            <a:gdLst>
              <a:gd name="f0" fmla="val 10800000"/>
              <a:gd name="f1" fmla="val 5400000"/>
              <a:gd name="f2" fmla="val 180"/>
              <a:gd name="f3" fmla="val w"/>
              <a:gd name="f4" fmla="val h"/>
              <a:gd name="f5" fmla="val 0"/>
              <a:gd name="f6" fmla="val 4553638"/>
              <a:gd name="f7" fmla="val 5549951"/>
              <a:gd name="f8" fmla="val 303617"/>
              <a:gd name="f9" fmla="val 628364"/>
              <a:gd name="f10" fmla="val 31218"/>
              <a:gd name="f11" fmla="val 2667304"/>
              <a:gd name="f12" fmla="val 134017"/>
              <a:gd name="f13" fmla="val 3305803"/>
              <a:gd name="f14" fmla="val 171842"/>
              <a:gd name="f15" fmla="val 4134614"/>
              <a:gd name="f16" fmla="val 226950"/>
              <a:gd name="f17" fmla="val 4507808"/>
              <a:gd name="f18" fmla="val 247374"/>
              <a:gd name="f19" fmla="val 4535687"/>
              <a:gd name="f20" fmla="val 269179"/>
              <a:gd name="f21" fmla="val 4535096"/>
              <a:gd name="f22" fmla="val 279763"/>
              <a:gd name="f23" fmla="val 4534504"/>
              <a:gd name="f24" fmla="val 290346"/>
              <a:gd name="f25" fmla="val 4533913"/>
              <a:gd name="f26" fmla="val 300930"/>
              <a:gd name="f27" fmla="val 4536835"/>
              <a:gd name="f28" fmla="val 302647"/>
              <a:gd name="f29" fmla="val 4546433"/>
              <a:gd name="f30" fmla="val 304354"/>
              <a:gd name="f31" fmla="val 4555631"/>
              <a:gd name="f32" fmla="val 291327"/>
              <a:gd name="f33" fmla="val 4553261"/>
              <a:gd name="f34" fmla="val 334222"/>
              <a:gd name="f35" fmla="val 4542620"/>
              <a:gd name="f36" fmla="val 354710"/>
              <a:gd name="f37" fmla="val 4535606"/>
              <a:gd name="f38" fmla="val 373686"/>
              <a:gd name="f39" fmla="val 4531000"/>
              <a:gd name="f40" fmla="val 391868"/>
              <a:gd name="f41" fmla="val 4527512"/>
              <a:gd name="f42" fmla="val 415489"/>
              <a:gd name="f43" fmla="val 4522407"/>
              <a:gd name="f44" fmla="val 506828"/>
              <a:gd name="f45" fmla="val 4522190"/>
              <a:gd name="f46" fmla="val 522300"/>
              <a:gd name="f47" fmla="val 4521974"/>
              <a:gd name="f48" fmla="val 537773"/>
              <a:gd name="f49" fmla="val 4521757"/>
              <a:gd name="f50" fmla="val 553245"/>
              <a:gd name="f51" fmla="val 4521486"/>
              <a:gd name="f52" fmla="val 558170"/>
              <a:gd name="f53" fmla="val 4520392"/>
              <a:gd name="f54" fmla="val 568699"/>
              <a:gd name="f55" fmla="val 4518658"/>
              <a:gd name="f56" fmla="val 581709"/>
              <a:gd name="f57" fmla="val 4517989"/>
              <a:gd name="f58" fmla="val 585890"/>
              <a:gd name="f59" fmla="val 4505052"/>
              <a:gd name="f60" fmla="val 817404"/>
              <a:gd name="f61" fmla="val 4506765"/>
              <a:gd name="f62" fmla="val 822238"/>
              <a:gd name="f63" fmla="val 4507267"/>
              <a:gd name="f64" fmla="val 829783"/>
              <a:gd name="f65" fmla="val 4506186"/>
              <a:gd name="f66" fmla="val 837845"/>
              <a:gd name="f67" fmla="val 4504614"/>
              <a:gd name="f68" fmla="val 846069"/>
              <a:gd name="f69" fmla="val 4503014"/>
              <a:gd name="f70" fmla="val 853854"/>
              <a:gd name="f71" fmla="val 4496776"/>
              <a:gd name="f72" fmla="val 965485"/>
              <a:gd name="f73" fmla="val 4498853"/>
              <a:gd name="f74" fmla="val 966385"/>
              <a:gd name="f75" fmla="val 4500294"/>
              <a:gd name="f76" fmla="val 972743"/>
              <a:gd name="f77" fmla="val 4503085"/>
              <a:gd name="f78" fmla="val 980116"/>
              <a:gd name="f79" fmla="val 4502972"/>
              <a:gd name="f80" fmla="val 1002567"/>
              <a:gd name="f81" fmla="val 4492134"/>
              <a:gd name="f82" fmla="val 1029868"/>
              <a:gd name="f83" fmla="val 4512590"/>
              <a:gd name="f84" fmla="val 1067217"/>
              <a:gd name="f85" fmla="val 4498174"/>
              <a:gd name="f86" fmla="val 1101094"/>
              <a:gd name="f87" fmla="val 4494447"/>
              <a:gd name="f88" fmla="val 1113552"/>
              <a:gd name="f89" fmla="val 4492555"/>
              <a:gd name="f90" fmla="val 1152106"/>
              <a:gd name="f91" fmla="val 4498069"/>
              <a:gd name="f92" fmla="val 1159389"/>
              <a:gd name="f93" fmla="val 4498884"/>
              <a:gd name="f94" fmla="val 1167426"/>
              <a:gd name="f95" fmla="val 4496227"/>
              <a:gd name="f96" fmla="val 1176807"/>
              <a:gd name="f97" fmla="val 4502372"/>
              <a:gd name="f98" fmla="val 1180505"/>
              <a:gd name="f99" fmla="val 4509671"/>
              <a:gd name="f100" fmla="val 1186625"/>
              <a:gd name="f101" fmla="val 4496190"/>
              <a:gd name="f102" fmla="val 1214705"/>
              <a:gd name="f103" fmla="val 4505462"/>
              <a:gd name="f104" fmla="val 1210687"/>
              <a:gd name="f105" fmla="val 4496186"/>
              <a:gd name="f106" fmla="val 1230628"/>
              <a:gd name="f107" fmla="val 4511297"/>
              <a:gd name="f108" fmla="val 1246424"/>
              <a:gd name="f109" fmla="val 4514279"/>
              <a:gd name="f110" fmla="val 1263157"/>
              <a:gd name="f111" fmla="val 4516556"/>
              <a:gd name="f112" fmla="val 1313374"/>
              <a:gd name="f113" fmla="val 4516263"/>
              <a:gd name="f114" fmla="val 1324584"/>
              <a:gd name="f115" fmla="val 4515969"/>
              <a:gd name="f116" fmla="val 1335794"/>
              <a:gd name="f117" fmla="val 4515676"/>
              <a:gd name="f118" fmla="val 1347004"/>
              <a:gd name="f119" fmla="val 4515522"/>
              <a:gd name="f120" fmla="val 1348624"/>
              <a:gd name="f121" fmla="val 4515367"/>
              <a:gd name="f122" fmla="val 1350244"/>
              <a:gd name="f123" fmla="val 4515213"/>
              <a:gd name="f124" fmla="val 1351864"/>
              <a:gd name="f125" fmla="val 4506094"/>
              <a:gd name="f126" fmla="val 1391762"/>
              <a:gd name="f127" fmla="val 4507300"/>
              <a:gd name="f128" fmla="val 1392770"/>
              <a:gd name="f129" fmla="val 4508402"/>
              <a:gd name="f130" fmla="val 1394098"/>
              <a:gd name="f131" fmla="val 4509358"/>
              <a:gd name="f132" fmla="val 1395707"/>
              <a:gd name="f133" fmla="val 4512200"/>
              <a:gd name="f134" fmla="val 1408524"/>
              <a:gd name="f135" fmla="val 4507459"/>
              <a:gd name="f136" fmla="val 1419109"/>
              <a:gd name="f137" fmla="val 4497275"/>
              <a:gd name="f138" fmla="val 1469337"/>
              <a:gd name="f139" fmla="val 4486378"/>
              <a:gd name="f140" fmla="val 1543038"/>
              <a:gd name="f141" fmla="val 4481497"/>
              <a:gd name="f142" fmla="val 1553997"/>
              <a:gd name="f143" fmla="val 4475406"/>
              <a:gd name="f144" fmla="val 1579288"/>
              <a:gd name="f145" fmla="val 4478554"/>
              <a:gd name="f146" fmla="val 1610368"/>
              <a:gd name="f147" fmla="val 4467069"/>
              <a:gd name="f148" fmla="val 1626071"/>
              <a:gd name="f149" fmla="val 4463354"/>
              <a:gd name="f150" fmla="val 1664103"/>
              <a:gd name="f151" fmla="val 4467014"/>
              <a:gd name="f152" fmla="val 1668558"/>
              <a:gd name="f153" fmla="val 4465364"/>
              <a:gd name="f154" fmla="val 1679756"/>
              <a:gd name="f155" fmla="val 4465501"/>
              <a:gd name="f156" fmla="val 1680776"/>
              <a:gd name="f157" fmla="val 4465639"/>
              <a:gd name="f158" fmla="val 1681795"/>
              <a:gd name="f159" fmla="val 4465776"/>
              <a:gd name="f160" fmla="val 1682815"/>
              <a:gd name="f161" fmla="val 4466583"/>
              <a:gd name="f162" fmla="val 1688654"/>
              <a:gd name="f163" fmla="val 4467240"/>
              <a:gd name="f164" fmla="val 1694439"/>
              <a:gd name="f165" fmla="val 4467287"/>
              <a:gd name="f166" fmla="val 1700268"/>
              <a:gd name="f167" fmla="val 4452715"/>
              <a:gd name="f168" fmla="val 1697000"/>
              <a:gd name="f169" fmla="val 4458424"/>
              <a:gd name="f170" fmla="val 1726126"/>
              <a:gd name="f171" fmla="val 4455817"/>
              <a:gd name="f172" fmla="val 1735163"/>
              <a:gd name="f173" fmla="val 4453757"/>
              <a:gd name="f174" fmla="val 1735289"/>
              <a:gd name="f175" fmla="val 4445259"/>
              <a:gd name="f176" fmla="val 1887374"/>
              <a:gd name="f177" fmla="val 4453950"/>
              <a:gd name="f178" fmla="val 1911536"/>
              <a:gd name="f179" fmla="val 4454709"/>
              <a:gd name="f180" fmla="val 1928276"/>
              <a:gd name="f181" fmla="val 4455469"/>
              <a:gd name="f182" fmla="val 1945015"/>
              <a:gd name="f183" fmla="val 4456228"/>
              <a:gd name="f184" fmla="val 1961755"/>
              <a:gd name="f185" fmla="val 4455934"/>
              <a:gd name="f186" fmla="val 1972965"/>
              <a:gd name="f187" fmla="val 4455641"/>
              <a:gd name="f188" fmla="val 1984174"/>
              <a:gd name="f189" fmla="val 4455347"/>
              <a:gd name="f190" fmla="val 1995384"/>
              <a:gd name="f191" fmla="val 4454885"/>
              <a:gd name="f192" fmla="val 2000244"/>
              <a:gd name="f193" fmla="val 4445765"/>
              <a:gd name="f194" fmla="val 2040142"/>
              <a:gd name="f195" fmla="val 4446972"/>
              <a:gd name="f196" fmla="val 2041150"/>
              <a:gd name="f197" fmla="val 4448073"/>
              <a:gd name="f198" fmla="val 2042479"/>
              <a:gd name="f199" fmla="val 4449030"/>
              <a:gd name="f200" fmla="val 2044087"/>
              <a:gd name="f201" fmla="val 4451871"/>
              <a:gd name="f202" fmla="val 2056904"/>
              <a:gd name="f203" fmla="val 4447130"/>
              <a:gd name="f204" fmla="val 2067489"/>
              <a:gd name="f205" fmla="val 4436946"/>
              <a:gd name="f206" fmla="val 2117719"/>
              <a:gd name="f207" fmla="val 4429615"/>
              <a:gd name="f208" fmla="val 2167300"/>
              <a:gd name="f209" fmla="val 4410921"/>
              <a:gd name="f210" fmla="val 2519411"/>
              <a:gd name="f211" fmla="val 4377147"/>
              <a:gd name="f212" fmla="val 2876607"/>
              <a:gd name="f213" fmla="val 4373532"/>
              <a:gd name="f214" fmla="val 3223633"/>
              <a:gd name="f215" fmla="val 4370580"/>
              <a:gd name="f216" fmla="val 3302336"/>
              <a:gd name="f217" fmla="val 4363697"/>
              <a:gd name="f218" fmla="val 3398578"/>
              <a:gd name="f219" fmla="val 4360746"/>
              <a:gd name="f220" fmla="val 3477281"/>
              <a:gd name="f221" fmla="val 4367353"/>
              <a:gd name="f222" fmla="val 3471365"/>
              <a:gd name="f223" fmla="val 4356962"/>
              <a:gd name="f224" fmla="val 3621544"/>
              <a:gd name="f225" fmla="val 4349661"/>
              <a:gd name="f226" fmla="val 3639984"/>
              <a:gd name="f227" fmla="val 4258900"/>
              <a:gd name="f228" fmla="val 5278921"/>
              <a:gd name="f229" fmla="val 4264198"/>
              <a:gd name="f230" fmla="val 5315626"/>
              <a:gd name="f231" fmla="val 4269986"/>
              <a:gd name="f232" fmla="val 5323538"/>
              <a:gd name="f233" fmla="val 4266671"/>
              <a:gd name="f234" fmla="val 5327627"/>
              <a:gd name="f235" fmla="val 4267732"/>
              <a:gd name="f236" fmla="val 5350090"/>
              <a:gd name="f237" fmla="val 4268793"/>
              <a:gd name="f238" fmla="val 5372551"/>
              <a:gd name="f239" fmla="val 4252068"/>
              <a:gd name="f240" fmla="val 5406222"/>
              <a:gd name="f241" fmla="val 4270564"/>
              <a:gd name="f242" fmla="val 5450399"/>
              <a:gd name="f243" fmla="val 4270146"/>
              <a:gd name="f244" fmla="val 5457964"/>
              <a:gd name="f245" fmla="val 4260467"/>
              <a:gd name="f246" fmla="val 5476308"/>
              <a:gd name="f247" fmla="val 4252007"/>
              <a:gd name="f248" fmla="val 5484804"/>
              <a:gd name="f249" fmla="val 4247355"/>
              <a:gd name="f250" fmla="val 5487504"/>
              <a:gd name="f251" fmla="val 4246203"/>
              <a:gd name="f252" fmla="val 5508319"/>
              <a:gd name="f253" fmla="val 4248163"/>
              <a:gd name="f254" fmla="val 5526348"/>
              <a:gd name="f255" fmla="val 4243898"/>
              <a:gd name="f256" fmla="val 5315524"/>
              <a:gd name="f257" fmla="val 4515"/>
              <a:gd name="f258" fmla="val 5239903"/>
              <a:gd name="f259" fmla="val 8735"/>
              <a:gd name="f260" fmla="val 5233298"/>
              <a:gd name="f261" fmla="val 9265"/>
              <a:gd name="f262" fmla="val 5232196"/>
              <a:gd name="f263" fmla="val 8913"/>
              <a:gd name="f264" fmla="val 5231467"/>
              <a:gd name="f265" fmla="val 9004"/>
              <a:gd name="f266" fmla="val 5230552"/>
              <a:gd name="f267" fmla="val 9274"/>
              <a:gd name="f268" fmla="val 5227804"/>
              <a:gd name="f269" fmla="val 9452"/>
              <a:gd name="f270" fmla="val 5225973"/>
              <a:gd name="f271" fmla="val 9819"/>
              <a:gd name="f272" fmla="val 5223940"/>
              <a:gd name="f273" fmla="val 9811"/>
              <a:gd name="f274" fmla="val 5222308"/>
              <a:gd name="f275" fmla="val 9755"/>
              <a:gd name="f276" fmla="val 5211840"/>
              <a:gd name="f277" fmla="val 8673"/>
              <a:gd name="f278" fmla="val 5224803"/>
              <a:gd name="f279" fmla="val 9496"/>
              <a:gd name="f280" fmla="val 5216405"/>
              <a:gd name="f281" fmla="val 9302"/>
              <a:gd name="f282" fmla="val 5215352"/>
              <a:gd name="f283" fmla="val 8977"/>
              <a:gd name="f284" fmla="val 5214469"/>
              <a:gd name="f285" fmla="val 8912"/>
              <a:gd name="f286" fmla="val 5213249"/>
              <a:gd name="f287" fmla="val 8870"/>
              <a:gd name="f288" fmla="val 5212477"/>
              <a:gd name="f289" fmla="val 9221"/>
              <a:gd name="f290" fmla="val 5211272"/>
              <a:gd name="f291" fmla="val 9181"/>
              <a:gd name="f292" fmla="val 5210500"/>
              <a:gd name="f293" fmla="val 8800"/>
              <a:gd name="f294" fmla="val 5203355"/>
              <a:gd name="f295" fmla="val 8248"/>
              <a:gd name="f296" fmla="val 5210896"/>
              <a:gd name="f297" fmla="val 8865"/>
              <a:gd name="f298" fmla="val 5204597"/>
              <a:gd name="f299" fmla="val 8282"/>
              <a:gd name="f300" fmla="val 5201441"/>
              <a:gd name="f301" fmla="val 6867"/>
              <a:gd name="f302" fmla="val 5193798"/>
              <a:gd name="f303" fmla="val 6830"/>
              <a:gd name="f304" fmla="val 5198023"/>
              <a:gd name="f305" fmla="val 7652"/>
              <a:gd name="f306" fmla="val 5189632"/>
              <a:gd name="f307" fmla="val 7457"/>
              <a:gd name="f308" fmla="val 5188581"/>
              <a:gd name="f309" fmla="val 7134"/>
              <a:gd name="f310" fmla="val 5187696"/>
              <a:gd name="f311" fmla="val 7068"/>
              <a:gd name="f312" fmla="val 5186477"/>
              <a:gd name="f313" fmla="val 7026"/>
              <a:gd name="f314" fmla="val 5185706"/>
              <a:gd name="f315" fmla="val 7459"/>
              <a:gd name="f316" fmla="val 5184394"/>
              <a:gd name="f317" fmla="val 7336"/>
              <a:gd name="f318" fmla="val 5183728"/>
              <a:gd name="f319" fmla="val 7062"/>
              <a:gd name="f320" fmla="val 5182241"/>
              <a:gd name="f321" fmla="val 4888"/>
              <a:gd name="f322" fmla="val 5182665"/>
              <a:gd name="f323" fmla="val 5901"/>
              <a:gd name="f324" fmla="val 5180163"/>
              <a:gd name="f325" fmla="val 11313"/>
              <a:gd name="f326" fmla="val 5116566"/>
              <a:gd name="f327" fmla="val 78927"/>
              <a:gd name="f328" fmla="val 3839310"/>
              <a:gd name="f329" fmla="+- 0 0 -90"/>
              <a:gd name="f330" fmla="*/ f3 1 4553638"/>
              <a:gd name="f331" fmla="*/ f4 1 5549951"/>
              <a:gd name="f332" fmla="+- f7 0 f5"/>
              <a:gd name="f333" fmla="+- f6 0 f5"/>
              <a:gd name="f334" fmla="*/ f329 f0 1"/>
              <a:gd name="f335" fmla="*/ f333 1 4553638"/>
              <a:gd name="f336" fmla="*/ f332 1 5549951"/>
              <a:gd name="f337" fmla="*/ 0 f332 1"/>
              <a:gd name="f338" fmla="*/ 171842 f332 1"/>
              <a:gd name="f339" fmla="*/ 226950 f332 1"/>
              <a:gd name="f340" fmla="*/ 247374 f332 1"/>
              <a:gd name="f341" fmla="*/ 269179 f332 1"/>
              <a:gd name="f342" fmla="*/ 300930 f332 1"/>
              <a:gd name="f343" fmla="*/ 302647 f332 1"/>
              <a:gd name="f344" fmla="*/ 334222 f332 1"/>
              <a:gd name="f345" fmla="*/ 391868 f332 1"/>
              <a:gd name="f346" fmla="*/ 415489 f332 1"/>
              <a:gd name="f347" fmla="*/ 506828 f332 1"/>
              <a:gd name="f348" fmla="*/ 553245 f332 1"/>
              <a:gd name="f349" fmla="*/ 581709 f332 1"/>
              <a:gd name="f350" fmla="*/ 585890 f332 1"/>
              <a:gd name="f351" fmla="*/ 817404 f332 1"/>
              <a:gd name="f352" fmla="*/ 822238 f332 1"/>
              <a:gd name="f353" fmla="*/ 846069 f332 1"/>
              <a:gd name="f354" fmla="*/ 853854 f332 1"/>
              <a:gd name="f355" fmla="*/ 965485 f332 1"/>
              <a:gd name="f356" fmla="*/ 966385 f332 1"/>
              <a:gd name="f357" fmla="*/ 1002567 f332 1"/>
              <a:gd name="f358" fmla="*/ 1101094 f332 1"/>
              <a:gd name="f359" fmla="*/ 1159389 f332 1"/>
              <a:gd name="f360" fmla="*/ 1180505 f332 1"/>
              <a:gd name="f361" fmla="*/ 1210687 f332 1"/>
              <a:gd name="f362" fmla="*/ 1263157 f332 1"/>
              <a:gd name="f363" fmla="*/ 1313374 f332 1"/>
              <a:gd name="f364" fmla="*/ 1347004 f332 1"/>
              <a:gd name="f365" fmla="*/ 1351864 f332 1"/>
              <a:gd name="f366" fmla="*/ 1391762 f332 1"/>
              <a:gd name="f367" fmla="*/ 1395707 f332 1"/>
              <a:gd name="f368" fmla="*/ 1408524 f332 1"/>
              <a:gd name="f369" fmla="*/ 1419109 f332 1"/>
              <a:gd name="f370" fmla="*/ 1469337 f332 1"/>
              <a:gd name="f371" fmla="*/ 1543038 f332 1"/>
              <a:gd name="f372" fmla="*/ 1553997 f332 1"/>
              <a:gd name="f373" fmla="*/ 1626071 f332 1"/>
              <a:gd name="f374" fmla="*/ 1664103 f332 1"/>
              <a:gd name="f375" fmla="*/ 1668558 f332 1"/>
              <a:gd name="f376" fmla="*/ 1679756 f332 1"/>
              <a:gd name="f377" fmla="*/ 1682815 f332 1"/>
              <a:gd name="f378" fmla="*/ 1700268 f332 1"/>
              <a:gd name="f379" fmla="*/ 1735163 f332 1"/>
              <a:gd name="f380" fmla="*/ 1735289 f332 1"/>
              <a:gd name="f381" fmla="*/ 1887374 f332 1"/>
              <a:gd name="f382" fmla="*/ 1911536 f332 1"/>
              <a:gd name="f383" fmla="*/ 1961755 f332 1"/>
              <a:gd name="f384" fmla="*/ 1995384 f332 1"/>
              <a:gd name="f385" fmla="*/ 2000244 f332 1"/>
              <a:gd name="f386" fmla="*/ 2040142 f332 1"/>
              <a:gd name="f387" fmla="*/ 2044087 f332 1"/>
              <a:gd name="f388" fmla="*/ 2056904 f332 1"/>
              <a:gd name="f389" fmla="*/ 2067489 f332 1"/>
              <a:gd name="f390" fmla="*/ 2117719 f332 1"/>
              <a:gd name="f391" fmla="*/ 2167300 f332 1"/>
              <a:gd name="f392" fmla="*/ 3223633 f332 1"/>
              <a:gd name="f393" fmla="*/ 3477281 f332 1"/>
              <a:gd name="f394" fmla="*/ 3639984 f332 1"/>
              <a:gd name="f395" fmla="*/ 5278921 f332 1"/>
              <a:gd name="f396" fmla="*/ 5315626 f332 1"/>
              <a:gd name="f397" fmla="*/ 5350090 f332 1"/>
              <a:gd name="f398" fmla="*/ 5450399 f332 1"/>
              <a:gd name="f399" fmla="*/ 5484804 f332 1"/>
              <a:gd name="f400" fmla="*/ 5487504 f332 1"/>
              <a:gd name="f401" fmla="*/ 5549951 f332 1"/>
              <a:gd name="f402" fmla="*/ 5239903 f332 1"/>
              <a:gd name="f403" fmla="*/ 5233298 f332 1"/>
              <a:gd name="f404" fmla="*/ 5230552 f332 1"/>
              <a:gd name="f405" fmla="*/ 5227804 f332 1"/>
              <a:gd name="f406" fmla="*/ 5222308 f332 1"/>
              <a:gd name="f407" fmla="*/ 5216405 f332 1"/>
              <a:gd name="f408" fmla="*/ 5213249 f332 1"/>
              <a:gd name="f409" fmla="*/ 5210500 f332 1"/>
              <a:gd name="f410" fmla="*/ 5204597 f332 1"/>
              <a:gd name="f411" fmla="*/ 5201441 f332 1"/>
              <a:gd name="f412" fmla="*/ 5189632 f332 1"/>
              <a:gd name="f413" fmla="*/ 5186477 f332 1"/>
              <a:gd name="f414" fmla="*/ 5183728 f332 1"/>
              <a:gd name="f415" fmla="*/ 5180163 f332 1"/>
              <a:gd name="f416" fmla="*/ 5116566 f332 1"/>
              <a:gd name="f417" fmla="*/ 3839310 f332 1"/>
              <a:gd name="f418" fmla="*/ 303617 f333 1"/>
              <a:gd name="f419" fmla="*/ 3305803 f333 1"/>
              <a:gd name="f420" fmla="*/ 4134614 f333 1"/>
              <a:gd name="f421" fmla="*/ 4507808 f333 1"/>
              <a:gd name="f422" fmla="*/ 4535687 f333 1"/>
              <a:gd name="f423" fmla="*/ 4533913 f333 1"/>
              <a:gd name="f424" fmla="*/ 4536835 f333 1"/>
              <a:gd name="f425" fmla="*/ 4553261 f333 1"/>
              <a:gd name="f426" fmla="*/ 4531000 f333 1"/>
              <a:gd name="f427" fmla="*/ 4527512 f333 1"/>
              <a:gd name="f428" fmla="*/ 4522407 f333 1"/>
              <a:gd name="f429" fmla="*/ 4521757 f333 1"/>
              <a:gd name="f430" fmla="*/ 4518658 f333 1"/>
              <a:gd name="f431" fmla="*/ 4517989 f333 1"/>
              <a:gd name="f432" fmla="*/ 4505052 f333 1"/>
              <a:gd name="f433" fmla="*/ 4506765 f333 1"/>
              <a:gd name="f434" fmla="*/ 4504614 f333 1"/>
              <a:gd name="f435" fmla="*/ 4503014 f333 1"/>
              <a:gd name="f436" fmla="*/ 4496776 f333 1"/>
              <a:gd name="f437" fmla="*/ 4498853 f333 1"/>
              <a:gd name="f438" fmla="*/ 4502972 f333 1"/>
              <a:gd name="f439" fmla="*/ 4498174 f333 1"/>
              <a:gd name="f440" fmla="*/ 4498069 f333 1"/>
              <a:gd name="f441" fmla="*/ 4502372 f333 1"/>
              <a:gd name="f442" fmla="*/ 4505462 f333 1"/>
              <a:gd name="f443" fmla="*/ 4514279 f333 1"/>
              <a:gd name="f444" fmla="*/ 4516556 f333 1"/>
              <a:gd name="f445" fmla="*/ 4515676 f333 1"/>
              <a:gd name="f446" fmla="*/ 4515213 f333 1"/>
              <a:gd name="f447" fmla="*/ 4506094 f333 1"/>
              <a:gd name="f448" fmla="*/ 4509358 f333 1"/>
              <a:gd name="f449" fmla="*/ 4512200 f333 1"/>
              <a:gd name="f450" fmla="*/ 4507459 f333 1"/>
              <a:gd name="f451" fmla="*/ 4497275 f333 1"/>
              <a:gd name="f452" fmla="*/ 4486378 f333 1"/>
              <a:gd name="f453" fmla="*/ 4481497 f333 1"/>
              <a:gd name="f454" fmla="*/ 4467069 f333 1"/>
              <a:gd name="f455" fmla="*/ 4463354 f333 1"/>
              <a:gd name="f456" fmla="*/ 4467014 f333 1"/>
              <a:gd name="f457" fmla="*/ 4465364 f333 1"/>
              <a:gd name="f458" fmla="*/ 4465776 f333 1"/>
              <a:gd name="f459" fmla="*/ 4467287 f333 1"/>
              <a:gd name="f460" fmla="*/ 4455817 f333 1"/>
              <a:gd name="f461" fmla="*/ 4453757 f333 1"/>
              <a:gd name="f462" fmla="*/ 4445259 f333 1"/>
              <a:gd name="f463" fmla="*/ 4453950 f333 1"/>
              <a:gd name="f464" fmla="*/ 4456228 f333 1"/>
              <a:gd name="f465" fmla="*/ 4455347 f333 1"/>
              <a:gd name="f466" fmla="*/ 4454885 f333 1"/>
              <a:gd name="f467" fmla="*/ 4445765 f333 1"/>
              <a:gd name="f468" fmla="*/ 4449030 f333 1"/>
              <a:gd name="f469" fmla="*/ 4451871 f333 1"/>
              <a:gd name="f470" fmla="*/ 4447130 f333 1"/>
              <a:gd name="f471" fmla="*/ 4436946 f333 1"/>
              <a:gd name="f472" fmla="*/ 4429615 f333 1"/>
              <a:gd name="f473" fmla="*/ 4373532 f333 1"/>
              <a:gd name="f474" fmla="*/ 4360746 f333 1"/>
              <a:gd name="f475" fmla="*/ 4349661 f333 1"/>
              <a:gd name="f476" fmla="*/ 4258900 f333 1"/>
              <a:gd name="f477" fmla="*/ 4264198 f333 1"/>
              <a:gd name="f478" fmla="*/ 4267732 f333 1"/>
              <a:gd name="f479" fmla="*/ 4270564 f333 1"/>
              <a:gd name="f480" fmla="*/ 4252007 f333 1"/>
              <a:gd name="f481" fmla="*/ 4247355 f333 1"/>
              <a:gd name="f482" fmla="*/ 4243898 f333 1"/>
              <a:gd name="f483" fmla="*/ 0 f333 1"/>
              <a:gd name="f484" fmla="*/ 5315524 f332 1"/>
              <a:gd name="f485" fmla="*/ 4515 f333 1"/>
              <a:gd name="f486" fmla="*/ 8735 f333 1"/>
              <a:gd name="f487" fmla="*/ 9004 f333 1"/>
              <a:gd name="f488" fmla="*/ 9274 f333 1"/>
              <a:gd name="f489" fmla="*/ 9811 f333 1"/>
              <a:gd name="f490" fmla="*/ 9496 f333 1"/>
              <a:gd name="f491" fmla="*/ 8912 f333 1"/>
              <a:gd name="f492" fmla="*/ 9181 f333 1"/>
              <a:gd name="f493" fmla="*/ 8865 f333 1"/>
              <a:gd name="f494" fmla="*/ 8282 f333 1"/>
              <a:gd name="f495" fmla="*/ 7652 f333 1"/>
              <a:gd name="f496" fmla="*/ 7068 f333 1"/>
              <a:gd name="f497" fmla="*/ 7336 f333 1"/>
              <a:gd name="f498" fmla="*/ 5901 f333 1"/>
              <a:gd name="f499" fmla="*/ 11313 f333 1"/>
              <a:gd name="f500" fmla="*/ 78927 f333 1"/>
              <a:gd name="f501" fmla="*/ f334 1 f2"/>
              <a:gd name="f502" fmla="*/ f337 1 5549951"/>
              <a:gd name="f503" fmla="*/ f338 1 5549951"/>
              <a:gd name="f504" fmla="*/ f339 1 5549951"/>
              <a:gd name="f505" fmla="*/ f340 1 5549951"/>
              <a:gd name="f506" fmla="*/ f341 1 5549951"/>
              <a:gd name="f507" fmla="*/ f342 1 5549951"/>
              <a:gd name="f508" fmla="*/ f343 1 5549951"/>
              <a:gd name="f509" fmla="*/ f344 1 5549951"/>
              <a:gd name="f510" fmla="*/ f345 1 5549951"/>
              <a:gd name="f511" fmla="*/ f346 1 5549951"/>
              <a:gd name="f512" fmla="*/ f347 1 5549951"/>
              <a:gd name="f513" fmla="*/ f348 1 5549951"/>
              <a:gd name="f514" fmla="*/ f349 1 5549951"/>
              <a:gd name="f515" fmla="*/ f350 1 5549951"/>
              <a:gd name="f516" fmla="*/ f351 1 5549951"/>
              <a:gd name="f517" fmla="*/ f352 1 5549951"/>
              <a:gd name="f518" fmla="*/ f353 1 5549951"/>
              <a:gd name="f519" fmla="*/ f354 1 5549951"/>
              <a:gd name="f520" fmla="*/ f355 1 5549951"/>
              <a:gd name="f521" fmla="*/ f356 1 5549951"/>
              <a:gd name="f522" fmla="*/ f357 1 5549951"/>
              <a:gd name="f523" fmla="*/ f358 1 5549951"/>
              <a:gd name="f524" fmla="*/ f359 1 5549951"/>
              <a:gd name="f525" fmla="*/ f360 1 5549951"/>
              <a:gd name="f526" fmla="*/ f361 1 5549951"/>
              <a:gd name="f527" fmla="*/ f362 1 5549951"/>
              <a:gd name="f528" fmla="*/ f363 1 5549951"/>
              <a:gd name="f529" fmla="*/ f364 1 5549951"/>
              <a:gd name="f530" fmla="*/ f365 1 5549951"/>
              <a:gd name="f531" fmla="*/ f366 1 5549951"/>
              <a:gd name="f532" fmla="*/ f367 1 5549951"/>
              <a:gd name="f533" fmla="*/ f368 1 5549951"/>
              <a:gd name="f534" fmla="*/ f369 1 5549951"/>
              <a:gd name="f535" fmla="*/ f370 1 5549951"/>
              <a:gd name="f536" fmla="*/ f371 1 5549951"/>
              <a:gd name="f537" fmla="*/ f372 1 5549951"/>
              <a:gd name="f538" fmla="*/ f373 1 5549951"/>
              <a:gd name="f539" fmla="*/ f374 1 5549951"/>
              <a:gd name="f540" fmla="*/ f375 1 5549951"/>
              <a:gd name="f541" fmla="*/ f376 1 5549951"/>
              <a:gd name="f542" fmla="*/ f377 1 5549951"/>
              <a:gd name="f543" fmla="*/ f378 1 5549951"/>
              <a:gd name="f544" fmla="*/ f379 1 5549951"/>
              <a:gd name="f545" fmla="*/ f380 1 5549951"/>
              <a:gd name="f546" fmla="*/ f381 1 5549951"/>
              <a:gd name="f547" fmla="*/ f382 1 5549951"/>
              <a:gd name="f548" fmla="*/ f383 1 5549951"/>
              <a:gd name="f549" fmla="*/ f384 1 5549951"/>
              <a:gd name="f550" fmla="*/ f385 1 5549951"/>
              <a:gd name="f551" fmla="*/ f386 1 5549951"/>
              <a:gd name="f552" fmla="*/ f387 1 5549951"/>
              <a:gd name="f553" fmla="*/ f388 1 5549951"/>
              <a:gd name="f554" fmla="*/ f389 1 5549951"/>
              <a:gd name="f555" fmla="*/ f390 1 5549951"/>
              <a:gd name="f556" fmla="*/ f391 1 5549951"/>
              <a:gd name="f557" fmla="*/ f392 1 5549951"/>
              <a:gd name="f558" fmla="*/ f393 1 5549951"/>
              <a:gd name="f559" fmla="*/ f394 1 5549951"/>
              <a:gd name="f560" fmla="*/ f395 1 5549951"/>
              <a:gd name="f561" fmla="*/ f396 1 5549951"/>
              <a:gd name="f562" fmla="*/ f397 1 5549951"/>
              <a:gd name="f563" fmla="*/ f398 1 5549951"/>
              <a:gd name="f564" fmla="*/ f399 1 5549951"/>
              <a:gd name="f565" fmla="*/ f400 1 5549951"/>
              <a:gd name="f566" fmla="*/ f401 1 5549951"/>
              <a:gd name="f567" fmla="*/ f402 1 5549951"/>
              <a:gd name="f568" fmla="*/ f403 1 5549951"/>
              <a:gd name="f569" fmla="*/ f404 1 5549951"/>
              <a:gd name="f570" fmla="*/ f405 1 5549951"/>
              <a:gd name="f571" fmla="*/ f406 1 5549951"/>
              <a:gd name="f572" fmla="*/ f407 1 5549951"/>
              <a:gd name="f573" fmla="*/ f408 1 5549951"/>
              <a:gd name="f574" fmla="*/ f409 1 5549951"/>
              <a:gd name="f575" fmla="*/ f410 1 5549951"/>
              <a:gd name="f576" fmla="*/ f411 1 5549951"/>
              <a:gd name="f577" fmla="*/ f412 1 5549951"/>
              <a:gd name="f578" fmla="*/ f413 1 5549951"/>
              <a:gd name="f579" fmla="*/ f414 1 5549951"/>
              <a:gd name="f580" fmla="*/ f415 1 5549951"/>
              <a:gd name="f581" fmla="*/ f416 1 5549951"/>
              <a:gd name="f582" fmla="*/ f417 1 5549951"/>
              <a:gd name="f583" fmla="*/ f418 1 4553638"/>
              <a:gd name="f584" fmla="*/ f419 1 4553638"/>
              <a:gd name="f585" fmla="*/ f420 1 4553638"/>
              <a:gd name="f586" fmla="*/ f421 1 4553638"/>
              <a:gd name="f587" fmla="*/ f422 1 4553638"/>
              <a:gd name="f588" fmla="*/ f423 1 4553638"/>
              <a:gd name="f589" fmla="*/ f424 1 4553638"/>
              <a:gd name="f590" fmla="*/ f425 1 4553638"/>
              <a:gd name="f591" fmla="*/ f426 1 4553638"/>
              <a:gd name="f592" fmla="*/ f427 1 4553638"/>
              <a:gd name="f593" fmla="*/ f428 1 4553638"/>
              <a:gd name="f594" fmla="*/ f429 1 4553638"/>
              <a:gd name="f595" fmla="*/ f430 1 4553638"/>
              <a:gd name="f596" fmla="*/ f431 1 4553638"/>
              <a:gd name="f597" fmla="*/ f432 1 4553638"/>
              <a:gd name="f598" fmla="*/ f433 1 4553638"/>
              <a:gd name="f599" fmla="*/ f434 1 4553638"/>
              <a:gd name="f600" fmla="*/ f435 1 4553638"/>
              <a:gd name="f601" fmla="*/ f436 1 4553638"/>
              <a:gd name="f602" fmla="*/ f437 1 4553638"/>
              <a:gd name="f603" fmla="*/ f438 1 4553638"/>
              <a:gd name="f604" fmla="*/ f439 1 4553638"/>
              <a:gd name="f605" fmla="*/ f440 1 4553638"/>
              <a:gd name="f606" fmla="*/ f441 1 4553638"/>
              <a:gd name="f607" fmla="*/ f442 1 4553638"/>
              <a:gd name="f608" fmla="*/ f443 1 4553638"/>
              <a:gd name="f609" fmla="*/ f444 1 4553638"/>
              <a:gd name="f610" fmla="*/ f445 1 4553638"/>
              <a:gd name="f611" fmla="*/ f446 1 4553638"/>
              <a:gd name="f612" fmla="*/ f447 1 4553638"/>
              <a:gd name="f613" fmla="*/ f448 1 4553638"/>
              <a:gd name="f614" fmla="*/ f449 1 4553638"/>
              <a:gd name="f615" fmla="*/ f450 1 4553638"/>
              <a:gd name="f616" fmla="*/ f451 1 4553638"/>
              <a:gd name="f617" fmla="*/ f452 1 4553638"/>
              <a:gd name="f618" fmla="*/ f453 1 4553638"/>
              <a:gd name="f619" fmla="*/ f454 1 4553638"/>
              <a:gd name="f620" fmla="*/ f455 1 4553638"/>
              <a:gd name="f621" fmla="*/ f456 1 4553638"/>
              <a:gd name="f622" fmla="*/ f457 1 4553638"/>
              <a:gd name="f623" fmla="*/ f458 1 4553638"/>
              <a:gd name="f624" fmla="*/ f459 1 4553638"/>
              <a:gd name="f625" fmla="*/ f460 1 4553638"/>
              <a:gd name="f626" fmla="*/ f461 1 4553638"/>
              <a:gd name="f627" fmla="*/ f462 1 4553638"/>
              <a:gd name="f628" fmla="*/ f463 1 4553638"/>
              <a:gd name="f629" fmla="*/ f464 1 4553638"/>
              <a:gd name="f630" fmla="*/ f465 1 4553638"/>
              <a:gd name="f631" fmla="*/ f466 1 4553638"/>
              <a:gd name="f632" fmla="*/ f467 1 4553638"/>
              <a:gd name="f633" fmla="*/ f468 1 4553638"/>
              <a:gd name="f634" fmla="*/ f469 1 4553638"/>
              <a:gd name="f635" fmla="*/ f470 1 4553638"/>
              <a:gd name="f636" fmla="*/ f471 1 4553638"/>
              <a:gd name="f637" fmla="*/ f472 1 4553638"/>
              <a:gd name="f638" fmla="*/ f473 1 4553638"/>
              <a:gd name="f639" fmla="*/ f474 1 4553638"/>
              <a:gd name="f640" fmla="*/ f475 1 4553638"/>
              <a:gd name="f641" fmla="*/ f476 1 4553638"/>
              <a:gd name="f642" fmla="*/ f477 1 4553638"/>
              <a:gd name="f643" fmla="*/ f478 1 4553638"/>
              <a:gd name="f644" fmla="*/ f479 1 4553638"/>
              <a:gd name="f645" fmla="*/ f480 1 4553638"/>
              <a:gd name="f646" fmla="*/ f481 1 4553638"/>
              <a:gd name="f647" fmla="*/ f482 1 4553638"/>
              <a:gd name="f648" fmla="*/ f483 1 4553638"/>
              <a:gd name="f649" fmla="*/ f484 1 5549951"/>
              <a:gd name="f650" fmla="*/ f485 1 4553638"/>
              <a:gd name="f651" fmla="*/ f486 1 4553638"/>
              <a:gd name="f652" fmla="*/ f487 1 4553638"/>
              <a:gd name="f653" fmla="*/ f488 1 4553638"/>
              <a:gd name="f654" fmla="*/ f489 1 4553638"/>
              <a:gd name="f655" fmla="*/ f490 1 4553638"/>
              <a:gd name="f656" fmla="*/ f491 1 4553638"/>
              <a:gd name="f657" fmla="*/ f492 1 4553638"/>
              <a:gd name="f658" fmla="*/ f493 1 4553638"/>
              <a:gd name="f659" fmla="*/ f494 1 4553638"/>
              <a:gd name="f660" fmla="*/ f495 1 4553638"/>
              <a:gd name="f661" fmla="*/ f496 1 4553638"/>
              <a:gd name="f662" fmla="*/ f497 1 4553638"/>
              <a:gd name="f663" fmla="*/ f498 1 4553638"/>
              <a:gd name="f664" fmla="*/ f499 1 4553638"/>
              <a:gd name="f665" fmla="*/ f500 1 4553638"/>
              <a:gd name="f666" fmla="*/ f5 1 f335"/>
              <a:gd name="f667" fmla="*/ f6 1 f335"/>
              <a:gd name="f668" fmla="*/ f5 1 f336"/>
              <a:gd name="f669" fmla="*/ f7 1 f336"/>
              <a:gd name="f670" fmla="+- f501 0 f1"/>
              <a:gd name="f671" fmla="*/ f583 1 f335"/>
              <a:gd name="f672" fmla="*/ f502 1 f336"/>
              <a:gd name="f673" fmla="*/ f584 1 f335"/>
              <a:gd name="f674" fmla="*/ f503 1 f336"/>
              <a:gd name="f675" fmla="*/ f585 1 f335"/>
              <a:gd name="f676" fmla="*/ f504 1 f336"/>
              <a:gd name="f677" fmla="*/ f586 1 f335"/>
              <a:gd name="f678" fmla="*/ f505 1 f336"/>
              <a:gd name="f679" fmla="*/ f587 1 f335"/>
              <a:gd name="f680" fmla="*/ f506 1 f336"/>
              <a:gd name="f681" fmla="*/ f588 1 f335"/>
              <a:gd name="f682" fmla="*/ f507 1 f336"/>
              <a:gd name="f683" fmla="*/ f589 1 f335"/>
              <a:gd name="f684" fmla="*/ f508 1 f336"/>
              <a:gd name="f685" fmla="*/ f590 1 f335"/>
              <a:gd name="f686" fmla="*/ f509 1 f336"/>
              <a:gd name="f687" fmla="*/ f591 1 f335"/>
              <a:gd name="f688" fmla="*/ f510 1 f336"/>
              <a:gd name="f689" fmla="*/ f592 1 f335"/>
              <a:gd name="f690" fmla="*/ f511 1 f336"/>
              <a:gd name="f691" fmla="*/ f593 1 f335"/>
              <a:gd name="f692" fmla="*/ f512 1 f336"/>
              <a:gd name="f693" fmla="*/ f594 1 f335"/>
              <a:gd name="f694" fmla="*/ f513 1 f336"/>
              <a:gd name="f695" fmla="*/ f595 1 f335"/>
              <a:gd name="f696" fmla="*/ f514 1 f336"/>
              <a:gd name="f697" fmla="*/ f596 1 f335"/>
              <a:gd name="f698" fmla="*/ f515 1 f336"/>
              <a:gd name="f699" fmla="*/ f597 1 f335"/>
              <a:gd name="f700" fmla="*/ f516 1 f336"/>
              <a:gd name="f701" fmla="*/ f598 1 f335"/>
              <a:gd name="f702" fmla="*/ f517 1 f336"/>
              <a:gd name="f703" fmla="*/ f599 1 f335"/>
              <a:gd name="f704" fmla="*/ f518 1 f336"/>
              <a:gd name="f705" fmla="*/ f600 1 f335"/>
              <a:gd name="f706" fmla="*/ f519 1 f336"/>
              <a:gd name="f707" fmla="*/ f601 1 f335"/>
              <a:gd name="f708" fmla="*/ f520 1 f336"/>
              <a:gd name="f709" fmla="*/ f602 1 f335"/>
              <a:gd name="f710" fmla="*/ f521 1 f336"/>
              <a:gd name="f711" fmla="*/ f603 1 f335"/>
              <a:gd name="f712" fmla="*/ f522 1 f336"/>
              <a:gd name="f713" fmla="*/ f604 1 f335"/>
              <a:gd name="f714" fmla="*/ f523 1 f336"/>
              <a:gd name="f715" fmla="*/ f605 1 f335"/>
              <a:gd name="f716" fmla="*/ f524 1 f336"/>
              <a:gd name="f717" fmla="*/ f606 1 f335"/>
              <a:gd name="f718" fmla="*/ f525 1 f336"/>
              <a:gd name="f719" fmla="*/ f607 1 f335"/>
              <a:gd name="f720" fmla="*/ f526 1 f336"/>
              <a:gd name="f721" fmla="*/ f608 1 f335"/>
              <a:gd name="f722" fmla="*/ f527 1 f336"/>
              <a:gd name="f723" fmla="*/ f609 1 f335"/>
              <a:gd name="f724" fmla="*/ f528 1 f336"/>
              <a:gd name="f725" fmla="*/ f610 1 f335"/>
              <a:gd name="f726" fmla="*/ f529 1 f336"/>
              <a:gd name="f727" fmla="*/ f611 1 f335"/>
              <a:gd name="f728" fmla="*/ f530 1 f336"/>
              <a:gd name="f729" fmla="*/ f612 1 f335"/>
              <a:gd name="f730" fmla="*/ f531 1 f336"/>
              <a:gd name="f731" fmla="*/ f613 1 f335"/>
              <a:gd name="f732" fmla="*/ f532 1 f336"/>
              <a:gd name="f733" fmla="*/ f614 1 f335"/>
              <a:gd name="f734" fmla="*/ f533 1 f336"/>
              <a:gd name="f735" fmla="*/ f615 1 f335"/>
              <a:gd name="f736" fmla="*/ f534 1 f336"/>
              <a:gd name="f737" fmla="*/ f616 1 f335"/>
              <a:gd name="f738" fmla="*/ f535 1 f336"/>
              <a:gd name="f739" fmla="*/ f617 1 f335"/>
              <a:gd name="f740" fmla="*/ f536 1 f336"/>
              <a:gd name="f741" fmla="*/ f618 1 f335"/>
              <a:gd name="f742" fmla="*/ f537 1 f336"/>
              <a:gd name="f743" fmla="*/ f619 1 f335"/>
              <a:gd name="f744" fmla="*/ f538 1 f336"/>
              <a:gd name="f745" fmla="*/ f620 1 f335"/>
              <a:gd name="f746" fmla="*/ f539 1 f336"/>
              <a:gd name="f747" fmla="*/ f621 1 f335"/>
              <a:gd name="f748" fmla="*/ f540 1 f336"/>
              <a:gd name="f749" fmla="*/ f622 1 f335"/>
              <a:gd name="f750" fmla="*/ f541 1 f336"/>
              <a:gd name="f751" fmla="*/ f623 1 f335"/>
              <a:gd name="f752" fmla="*/ f542 1 f336"/>
              <a:gd name="f753" fmla="*/ f624 1 f335"/>
              <a:gd name="f754" fmla="*/ f543 1 f336"/>
              <a:gd name="f755" fmla="*/ f625 1 f335"/>
              <a:gd name="f756" fmla="*/ f544 1 f336"/>
              <a:gd name="f757" fmla="*/ f626 1 f335"/>
              <a:gd name="f758" fmla="*/ f545 1 f336"/>
              <a:gd name="f759" fmla="*/ f627 1 f335"/>
              <a:gd name="f760" fmla="*/ f546 1 f336"/>
              <a:gd name="f761" fmla="*/ f628 1 f335"/>
              <a:gd name="f762" fmla="*/ f547 1 f336"/>
              <a:gd name="f763" fmla="*/ f629 1 f335"/>
              <a:gd name="f764" fmla="*/ f548 1 f336"/>
              <a:gd name="f765" fmla="*/ f630 1 f335"/>
              <a:gd name="f766" fmla="*/ f549 1 f336"/>
              <a:gd name="f767" fmla="*/ f631 1 f335"/>
              <a:gd name="f768" fmla="*/ f550 1 f336"/>
              <a:gd name="f769" fmla="*/ f632 1 f335"/>
              <a:gd name="f770" fmla="*/ f551 1 f336"/>
              <a:gd name="f771" fmla="*/ f633 1 f335"/>
              <a:gd name="f772" fmla="*/ f552 1 f336"/>
              <a:gd name="f773" fmla="*/ f634 1 f335"/>
              <a:gd name="f774" fmla="*/ f553 1 f336"/>
              <a:gd name="f775" fmla="*/ f635 1 f335"/>
              <a:gd name="f776" fmla="*/ f554 1 f336"/>
              <a:gd name="f777" fmla="*/ f636 1 f335"/>
              <a:gd name="f778" fmla="*/ f555 1 f336"/>
              <a:gd name="f779" fmla="*/ f637 1 f335"/>
              <a:gd name="f780" fmla="*/ f556 1 f336"/>
              <a:gd name="f781" fmla="*/ f638 1 f335"/>
              <a:gd name="f782" fmla="*/ f557 1 f336"/>
              <a:gd name="f783" fmla="*/ f639 1 f335"/>
              <a:gd name="f784" fmla="*/ f558 1 f336"/>
              <a:gd name="f785" fmla="*/ f640 1 f335"/>
              <a:gd name="f786" fmla="*/ f559 1 f336"/>
              <a:gd name="f787" fmla="*/ f641 1 f335"/>
              <a:gd name="f788" fmla="*/ f560 1 f336"/>
              <a:gd name="f789" fmla="*/ f642 1 f335"/>
              <a:gd name="f790" fmla="*/ f561 1 f336"/>
              <a:gd name="f791" fmla="*/ f643 1 f335"/>
              <a:gd name="f792" fmla="*/ f562 1 f336"/>
              <a:gd name="f793" fmla="*/ f644 1 f335"/>
              <a:gd name="f794" fmla="*/ f563 1 f336"/>
              <a:gd name="f795" fmla="*/ f645 1 f335"/>
              <a:gd name="f796" fmla="*/ f564 1 f336"/>
              <a:gd name="f797" fmla="*/ f646 1 f335"/>
              <a:gd name="f798" fmla="*/ f565 1 f336"/>
              <a:gd name="f799" fmla="*/ f647 1 f335"/>
              <a:gd name="f800" fmla="*/ f566 1 f336"/>
              <a:gd name="f801" fmla="*/ f648 1 f335"/>
              <a:gd name="f802" fmla="*/ f649 1 f336"/>
              <a:gd name="f803" fmla="*/ f650 1 f335"/>
              <a:gd name="f804" fmla="*/ f567 1 f336"/>
              <a:gd name="f805" fmla="*/ f651 1 f335"/>
              <a:gd name="f806" fmla="*/ f568 1 f336"/>
              <a:gd name="f807" fmla="*/ f652 1 f335"/>
              <a:gd name="f808" fmla="*/ f569 1 f336"/>
              <a:gd name="f809" fmla="*/ f653 1 f335"/>
              <a:gd name="f810" fmla="*/ f570 1 f336"/>
              <a:gd name="f811" fmla="*/ f654 1 f335"/>
              <a:gd name="f812" fmla="*/ f571 1 f336"/>
              <a:gd name="f813" fmla="*/ f655 1 f335"/>
              <a:gd name="f814" fmla="*/ f572 1 f336"/>
              <a:gd name="f815" fmla="*/ f656 1 f335"/>
              <a:gd name="f816" fmla="*/ f573 1 f336"/>
              <a:gd name="f817" fmla="*/ f657 1 f335"/>
              <a:gd name="f818" fmla="*/ f574 1 f336"/>
              <a:gd name="f819" fmla="*/ f658 1 f335"/>
              <a:gd name="f820" fmla="*/ f575 1 f336"/>
              <a:gd name="f821" fmla="*/ f659 1 f335"/>
              <a:gd name="f822" fmla="*/ f576 1 f336"/>
              <a:gd name="f823" fmla="*/ f660 1 f335"/>
              <a:gd name="f824" fmla="*/ f577 1 f336"/>
              <a:gd name="f825" fmla="*/ f661 1 f335"/>
              <a:gd name="f826" fmla="*/ f578 1 f336"/>
              <a:gd name="f827" fmla="*/ f662 1 f335"/>
              <a:gd name="f828" fmla="*/ f579 1 f336"/>
              <a:gd name="f829" fmla="*/ f663 1 f335"/>
              <a:gd name="f830" fmla="*/ f580 1 f336"/>
              <a:gd name="f831" fmla="*/ f664 1 f335"/>
              <a:gd name="f832" fmla="*/ f581 1 f336"/>
              <a:gd name="f833" fmla="*/ f665 1 f335"/>
              <a:gd name="f834" fmla="*/ f582 1 f336"/>
              <a:gd name="f835" fmla="*/ f666 f330 1"/>
              <a:gd name="f836" fmla="*/ f667 f330 1"/>
              <a:gd name="f837" fmla="*/ f669 f331 1"/>
              <a:gd name="f838" fmla="*/ f668 f331 1"/>
              <a:gd name="f839" fmla="*/ f671 f330 1"/>
              <a:gd name="f840" fmla="*/ f672 f331 1"/>
              <a:gd name="f841" fmla="*/ f673 f330 1"/>
              <a:gd name="f842" fmla="*/ f674 f331 1"/>
              <a:gd name="f843" fmla="*/ f675 f330 1"/>
              <a:gd name="f844" fmla="*/ f676 f331 1"/>
              <a:gd name="f845" fmla="*/ f677 f330 1"/>
              <a:gd name="f846" fmla="*/ f678 f331 1"/>
              <a:gd name="f847" fmla="*/ f679 f330 1"/>
              <a:gd name="f848" fmla="*/ f680 f331 1"/>
              <a:gd name="f849" fmla="*/ f681 f330 1"/>
              <a:gd name="f850" fmla="*/ f682 f331 1"/>
              <a:gd name="f851" fmla="*/ f683 f330 1"/>
              <a:gd name="f852" fmla="*/ f684 f331 1"/>
              <a:gd name="f853" fmla="*/ f685 f330 1"/>
              <a:gd name="f854" fmla="*/ f686 f331 1"/>
              <a:gd name="f855" fmla="*/ f687 f330 1"/>
              <a:gd name="f856" fmla="*/ f688 f331 1"/>
              <a:gd name="f857" fmla="*/ f689 f330 1"/>
              <a:gd name="f858" fmla="*/ f690 f331 1"/>
              <a:gd name="f859" fmla="*/ f691 f330 1"/>
              <a:gd name="f860" fmla="*/ f692 f331 1"/>
              <a:gd name="f861" fmla="*/ f693 f330 1"/>
              <a:gd name="f862" fmla="*/ f694 f331 1"/>
              <a:gd name="f863" fmla="*/ f695 f330 1"/>
              <a:gd name="f864" fmla="*/ f696 f331 1"/>
              <a:gd name="f865" fmla="*/ f697 f330 1"/>
              <a:gd name="f866" fmla="*/ f698 f331 1"/>
              <a:gd name="f867" fmla="*/ f699 f330 1"/>
              <a:gd name="f868" fmla="*/ f700 f331 1"/>
              <a:gd name="f869" fmla="*/ f701 f330 1"/>
              <a:gd name="f870" fmla="*/ f702 f331 1"/>
              <a:gd name="f871" fmla="*/ f703 f330 1"/>
              <a:gd name="f872" fmla="*/ f704 f331 1"/>
              <a:gd name="f873" fmla="*/ f705 f330 1"/>
              <a:gd name="f874" fmla="*/ f706 f331 1"/>
              <a:gd name="f875" fmla="*/ f707 f330 1"/>
              <a:gd name="f876" fmla="*/ f708 f331 1"/>
              <a:gd name="f877" fmla="*/ f709 f330 1"/>
              <a:gd name="f878" fmla="*/ f710 f331 1"/>
              <a:gd name="f879" fmla="*/ f711 f330 1"/>
              <a:gd name="f880" fmla="*/ f712 f331 1"/>
              <a:gd name="f881" fmla="*/ f713 f330 1"/>
              <a:gd name="f882" fmla="*/ f714 f331 1"/>
              <a:gd name="f883" fmla="*/ f715 f330 1"/>
              <a:gd name="f884" fmla="*/ f716 f331 1"/>
              <a:gd name="f885" fmla="*/ f717 f330 1"/>
              <a:gd name="f886" fmla="*/ f718 f331 1"/>
              <a:gd name="f887" fmla="*/ f719 f330 1"/>
              <a:gd name="f888" fmla="*/ f720 f331 1"/>
              <a:gd name="f889" fmla="*/ f721 f330 1"/>
              <a:gd name="f890" fmla="*/ f722 f331 1"/>
              <a:gd name="f891" fmla="*/ f723 f330 1"/>
              <a:gd name="f892" fmla="*/ f724 f331 1"/>
              <a:gd name="f893" fmla="*/ f725 f330 1"/>
              <a:gd name="f894" fmla="*/ f726 f331 1"/>
              <a:gd name="f895" fmla="*/ f727 f330 1"/>
              <a:gd name="f896" fmla="*/ f728 f331 1"/>
              <a:gd name="f897" fmla="*/ f729 f330 1"/>
              <a:gd name="f898" fmla="*/ f730 f331 1"/>
              <a:gd name="f899" fmla="*/ f731 f330 1"/>
              <a:gd name="f900" fmla="*/ f732 f331 1"/>
              <a:gd name="f901" fmla="*/ f733 f330 1"/>
              <a:gd name="f902" fmla="*/ f734 f331 1"/>
              <a:gd name="f903" fmla="*/ f735 f330 1"/>
              <a:gd name="f904" fmla="*/ f736 f331 1"/>
              <a:gd name="f905" fmla="*/ f737 f330 1"/>
              <a:gd name="f906" fmla="*/ f738 f331 1"/>
              <a:gd name="f907" fmla="*/ f739 f330 1"/>
              <a:gd name="f908" fmla="*/ f740 f331 1"/>
              <a:gd name="f909" fmla="*/ f741 f330 1"/>
              <a:gd name="f910" fmla="*/ f742 f331 1"/>
              <a:gd name="f911" fmla="*/ f743 f330 1"/>
              <a:gd name="f912" fmla="*/ f744 f331 1"/>
              <a:gd name="f913" fmla="*/ f745 f330 1"/>
              <a:gd name="f914" fmla="*/ f746 f331 1"/>
              <a:gd name="f915" fmla="*/ f747 f330 1"/>
              <a:gd name="f916" fmla="*/ f748 f331 1"/>
              <a:gd name="f917" fmla="*/ f749 f330 1"/>
              <a:gd name="f918" fmla="*/ f750 f331 1"/>
              <a:gd name="f919" fmla="*/ f751 f330 1"/>
              <a:gd name="f920" fmla="*/ f752 f331 1"/>
              <a:gd name="f921" fmla="*/ f753 f330 1"/>
              <a:gd name="f922" fmla="*/ f754 f331 1"/>
              <a:gd name="f923" fmla="*/ f755 f330 1"/>
              <a:gd name="f924" fmla="*/ f756 f331 1"/>
              <a:gd name="f925" fmla="*/ f757 f330 1"/>
              <a:gd name="f926" fmla="*/ f758 f331 1"/>
              <a:gd name="f927" fmla="*/ f759 f330 1"/>
              <a:gd name="f928" fmla="*/ f760 f331 1"/>
              <a:gd name="f929" fmla="*/ f761 f330 1"/>
              <a:gd name="f930" fmla="*/ f762 f331 1"/>
              <a:gd name="f931" fmla="*/ f763 f330 1"/>
              <a:gd name="f932" fmla="*/ f764 f331 1"/>
              <a:gd name="f933" fmla="*/ f765 f330 1"/>
              <a:gd name="f934" fmla="*/ f766 f331 1"/>
              <a:gd name="f935" fmla="*/ f767 f330 1"/>
              <a:gd name="f936" fmla="*/ f768 f331 1"/>
              <a:gd name="f937" fmla="*/ f769 f330 1"/>
              <a:gd name="f938" fmla="*/ f770 f331 1"/>
              <a:gd name="f939" fmla="*/ f771 f330 1"/>
              <a:gd name="f940" fmla="*/ f772 f331 1"/>
              <a:gd name="f941" fmla="*/ f773 f330 1"/>
              <a:gd name="f942" fmla="*/ f774 f331 1"/>
              <a:gd name="f943" fmla="*/ f775 f330 1"/>
              <a:gd name="f944" fmla="*/ f776 f331 1"/>
              <a:gd name="f945" fmla="*/ f777 f330 1"/>
              <a:gd name="f946" fmla="*/ f778 f331 1"/>
              <a:gd name="f947" fmla="*/ f779 f330 1"/>
              <a:gd name="f948" fmla="*/ f780 f331 1"/>
              <a:gd name="f949" fmla="*/ f781 f330 1"/>
              <a:gd name="f950" fmla="*/ f782 f331 1"/>
              <a:gd name="f951" fmla="*/ f783 f330 1"/>
              <a:gd name="f952" fmla="*/ f784 f331 1"/>
              <a:gd name="f953" fmla="*/ f785 f330 1"/>
              <a:gd name="f954" fmla="*/ f786 f331 1"/>
              <a:gd name="f955" fmla="*/ f787 f330 1"/>
              <a:gd name="f956" fmla="*/ f788 f331 1"/>
              <a:gd name="f957" fmla="*/ f789 f330 1"/>
              <a:gd name="f958" fmla="*/ f790 f331 1"/>
              <a:gd name="f959" fmla="*/ f791 f330 1"/>
              <a:gd name="f960" fmla="*/ f792 f331 1"/>
              <a:gd name="f961" fmla="*/ f793 f330 1"/>
              <a:gd name="f962" fmla="*/ f794 f331 1"/>
              <a:gd name="f963" fmla="*/ f795 f330 1"/>
              <a:gd name="f964" fmla="*/ f796 f331 1"/>
              <a:gd name="f965" fmla="*/ f797 f330 1"/>
              <a:gd name="f966" fmla="*/ f798 f331 1"/>
              <a:gd name="f967" fmla="*/ f799 f330 1"/>
              <a:gd name="f968" fmla="*/ f800 f331 1"/>
              <a:gd name="f969" fmla="*/ f801 f330 1"/>
              <a:gd name="f970" fmla="*/ f802 f331 1"/>
              <a:gd name="f971" fmla="*/ f803 f330 1"/>
              <a:gd name="f972" fmla="*/ f804 f331 1"/>
              <a:gd name="f973" fmla="*/ f805 f330 1"/>
              <a:gd name="f974" fmla="*/ f806 f331 1"/>
              <a:gd name="f975" fmla="*/ f807 f330 1"/>
              <a:gd name="f976" fmla="*/ f808 f331 1"/>
              <a:gd name="f977" fmla="*/ f809 f330 1"/>
              <a:gd name="f978" fmla="*/ f810 f331 1"/>
              <a:gd name="f979" fmla="*/ f811 f330 1"/>
              <a:gd name="f980" fmla="*/ f812 f331 1"/>
              <a:gd name="f981" fmla="*/ f813 f330 1"/>
              <a:gd name="f982" fmla="*/ f814 f331 1"/>
              <a:gd name="f983" fmla="*/ f815 f330 1"/>
              <a:gd name="f984" fmla="*/ f816 f331 1"/>
              <a:gd name="f985" fmla="*/ f817 f330 1"/>
              <a:gd name="f986" fmla="*/ f818 f331 1"/>
              <a:gd name="f987" fmla="*/ f819 f330 1"/>
              <a:gd name="f988" fmla="*/ f820 f331 1"/>
              <a:gd name="f989" fmla="*/ f821 f330 1"/>
              <a:gd name="f990" fmla="*/ f822 f331 1"/>
              <a:gd name="f991" fmla="*/ f823 f330 1"/>
              <a:gd name="f992" fmla="*/ f824 f331 1"/>
              <a:gd name="f993" fmla="*/ f825 f330 1"/>
              <a:gd name="f994" fmla="*/ f826 f331 1"/>
              <a:gd name="f995" fmla="*/ f827 f330 1"/>
              <a:gd name="f996" fmla="*/ f828 f331 1"/>
              <a:gd name="f997" fmla="*/ f829 f330 1"/>
              <a:gd name="f998" fmla="*/ f830 f331 1"/>
              <a:gd name="f999" fmla="*/ f831 f330 1"/>
              <a:gd name="f1000" fmla="*/ f832 f331 1"/>
              <a:gd name="f1001" fmla="*/ f833 f330 1"/>
              <a:gd name="f1002" fmla="*/ f834 f331 1"/>
            </a:gdLst>
            <a:ahLst/>
            <a:cxnLst>
              <a:cxn ang="3cd4">
                <a:pos x="hc" y="t"/>
              </a:cxn>
              <a:cxn ang="0">
                <a:pos x="r" y="vc"/>
              </a:cxn>
              <a:cxn ang="cd4">
                <a:pos x="hc" y="b"/>
              </a:cxn>
              <a:cxn ang="cd2">
                <a:pos x="l" y="vc"/>
              </a:cxn>
              <a:cxn ang="f670">
                <a:pos x="f839" y="f840"/>
              </a:cxn>
              <a:cxn ang="f670">
                <a:pos x="f841" y="f842"/>
              </a:cxn>
              <a:cxn ang="f670">
                <a:pos x="f843" y="f844"/>
              </a:cxn>
              <a:cxn ang="f670">
                <a:pos x="f845" y="f846"/>
              </a:cxn>
              <a:cxn ang="f670">
                <a:pos x="f847" y="f848"/>
              </a:cxn>
              <a:cxn ang="f670">
                <a:pos x="f849" y="f850"/>
              </a:cxn>
              <a:cxn ang="f670">
                <a:pos x="f851" y="f852"/>
              </a:cxn>
              <a:cxn ang="f670">
                <a:pos x="f853" y="f854"/>
              </a:cxn>
              <a:cxn ang="f670">
                <a:pos x="f855" y="f856"/>
              </a:cxn>
              <a:cxn ang="f670">
                <a:pos x="f857" y="f858"/>
              </a:cxn>
              <a:cxn ang="f670">
                <a:pos x="f859" y="f860"/>
              </a:cxn>
              <a:cxn ang="f670">
                <a:pos x="f861" y="f862"/>
              </a:cxn>
              <a:cxn ang="f670">
                <a:pos x="f863" y="f864"/>
              </a:cxn>
              <a:cxn ang="f670">
                <a:pos x="f865" y="f866"/>
              </a:cxn>
              <a:cxn ang="f670">
                <a:pos x="f867" y="f868"/>
              </a:cxn>
              <a:cxn ang="f670">
                <a:pos x="f869" y="f870"/>
              </a:cxn>
              <a:cxn ang="f670">
                <a:pos x="f871" y="f872"/>
              </a:cxn>
              <a:cxn ang="f670">
                <a:pos x="f873" y="f874"/>
              </a:cxn>
              <a:cxn ang="f670">
                <a:pos x="f875" y="f876"/>
              </a:cxn>
              <a:cxn ang="f670">
                <a:pos x="f877" y="f878"/>
              </a:cxn>
              <a:cxn ang="f670">
                <a:pos x="f879" y="f880"/>
              </a:cxn>
              <a:cxn ang="f670">
                <a:pos x="f881" y="f882"/>
              </a:cxn>
              <a:cxn ang="f670">
                <a:pos x="f883" y="f884"/>
              </a:cxn>
              <a:cxn ang="f670">
                <a:pos x="f885" y="f886"/>
              </a:cxn>
              <a:cxn ang="f670">
                <a:pos x="f887" y="f888"/>
              </a:cxn>
              <a:cxn ang="f670">
                <a:pos x="f889" y="f890"/>
              </a:cxn>
              <a:cxn ang="f670">
                <a:pos x="f891" y="f892"/>
              </a:cxn>
              <a:cxn ang="f670">
                <a:pos x="f893" y="f894"/>
              </a:cxn>
              <a:cxn ang="f670">
                <a:pos x="f895" y="f896"/>
              </a:cxn>
              <a:cxn ang="f670">
                <a:pos x="f897" y="f898"/>
              </a:cxn>
              <a:cxn ang="f670">
                <a:pos x="f899" y="f900"/>
              </a:cxn>
              <a:cxn ang="f670">
                <a:pos x="f901" y="f902"/>
              </a:cxn>
              <a:cxn ang="f670">
                <a:pos x="f903" y="f904"/>
              </a:cxn>
              <a:cxn ang="f670">
                <a:pos x="f905" y="f906"/>
              </a:cxn>
              <a:cxn ang="f670">
                <a:pos x="f907" y="f908"/>
              </a:cxn>
              <a:cxn ang="f670">
                <a:pos x="f909" y="f910"/>
              </a:cxn>
              <a:cxn ang="f670">
                <a:pos x="f911" y="f912"/>
              </a:cxn>
              <a:cxn ang="f670">
                <a:pos x="f913" y="f914"/>
              </a:cxn>
              <a:cxn ang="f670">
                <a:pos x="f915" y="f916"/>
              </a:cxn>
              <a:cxn ang="f670">
                <a:pos x="f917" y="f918"/>
              </a:cxn>
              <a:cxn ang="f670">
                <a:pos x="f919" y="f920"/>
              </a:cxn>
              <a:cxn ang="f670">
                <a:pos x="f921" y="f922"/>
              </a:cxn>
              <a:cxn ang="f670">
                <a:pos x="f923" y="f924"/>
              </a:cxn>
              <a:cxn ang="f670">
                <a:pos x="f925" y="f926"/>
              </a:cxn>
              <a:cxn ang="f670">
                <a:pos x="f927" y="f928"/>
              </a:cxn>
              <a:cxn ang="f670">
                <a:pos x="f929" y="f930"/>
              </a:cxn>
              <a:cxn ang="f670">
                <a:pos x="f931" y="f932"/>
              </a:cxn>
              <a:cxn ang="f670">
                <a:pos x="f933" y="f934"/>
              </a:cxn>
              <a:cxn ang="f670">
                <a:pos x="f935" y="f936"/>
              </a:cxn>
              <a:cxn ang="f670">
                <a:pos x="f937" y="f938"/>
              </a:cxn>
              <a:cxn ang="f670">
                <a:pos x="f939" y="f940"/>
              </a:cxn>
              <a:cxn ang="f670">
                <a:pos x="f941" y="f942"/>
              </a:cxn>
              <a:cxn ang="f670">
                <a:pos x="f943" y="f944"/>
              </a:cxn>
              <a:cxn ang="f670">
                <a:pos x="f945" y="f946"/>
              </a:cxn>
              <a:cxn ang="f670">
                <a:pos x="f947" y="f948"/>
              </a:cxn>
              <a:cxn ang="f670">
                <a:pos x="f949" y="f950"/>
              </a:cxn>
              <a:cxn ang="f670">
                <a:pos x="f951" y="f952"/>
              </a:cxn>
              <a:cxn ang="f670">
                <a:pos x="f953" y="f954"/>
              </a:cxn>
              <a:cxn ang="f670">
                <a:pos x="f955" y="f956"/>
              </a:cxn>
              <a:cxn ang="f670">
                <a:pos x="f957" y="f958"/>
              </a:cxn>
              <a:cxn ang="f670">
                <a:pos x="f959" y="f960"/>
              </a:cxn>
              <a:cxn ang="f670">
                <a:pos x="f961" y="f962"/>
              </a:cxn>
              <a:cxn ang="f670">
                <a:pos x="f963" y="f964"/>
              </a:cxn>
              <a:cxn ang="f670">
                <a:pos x="f965" y="f966"/>
              </a:cxn>
              <a:cxn ang="f670">
                <a:pos x="f967" y="f968"/>
              </a:cxn>
              <a:cxn ang="f670">
                <a:pos x="f969" y="f970"/>
              </a:cxn>
              <a:cxn ang="f670">
                <a:pos x="f971" y="f972"/>
              </a:cxn>
              <a:cxn ang="f670">
                <a:pos x="f973" y="f974"/>
              </a:cxn>
              <a:cxn ang="f670">
                <a:pos x="f975" y="f976"/>
              </a:cxn>
              <a:cxn ang="f670">
                <a:pos x="f977" y="f978"/>
              </a:cxn>
              <a:cxn ang="f670">
                <a:pos x="f979" y="f980"/>
              </a:cxn>
              <a:cxn ang="f670">
                <a:pos x="f981" y="f982"/>
              </a:cxn>
              <a:cxn ang="f670">
                <a:pos x="f983" y="f984"/>
              </a:cxn>
              <a:cxn ang="f670">
                <a:pos x="f985" y="f986"/>
              </a:cxn>
              <a:cxn ang="f670">
                <a:pos x="f987" y="f988"/>
              </a:cxn>
              <a:cxn ang="f670">
                <a:pos x="f989" y="f990"/>
              </a:cxn>
              <a:cxn ang="f670">
                <a:pos x="f991" y="f992"/>
              </a:cxn>
              <a:cxn ang="f670">
                <a:pos x="f993" y="f994"/>
              </a:cxn>
              <a:cxn ang="f670">
                <a:pos x="f995" y="f996"/>
              </a:cxn>
              <a:cxn ang="f670">
                <a:pos x="f997" y="f998"/>
              </a:cxn>
              <a:cxn ang="f670">
                <a:pos x="f999" y="f1000"/>
              </a:cxn>
              <a:cxn ang="f670">
                <a:pos x="f1001" y="f1002"/>
              </a:cxn>
              <a:cxn ang="f670">
                <a:pos x="f839" y="f840"/>
              </a:cxn>
            </a:cxnLst>
            <a:rect l="f835" t="f838" r="f836" b="f837"/>
            <a:pathLst>
              <a:path w="4553638" h="5549951">
                <a:moveTo>
                  <a:pt x="f8" y="f5"/>
                </a:moveTo>
                <a:cubicBezTo>
                  <a:pt x="f9" y="f10"/>
                  <a:pt x="f11" y="f12"/>
                  <a:pt x="f13" y="f14"/>
                </a:cubicBezTo>
                <a:lnTo>
                  <a:pt x="f15" y="f16"/>
                </a:lnTo>
                <a:lnTo>
                  <a:pt x="f17" y="f18"/>
                </a:lnTo>
                <a:lnTo>
                  <a:pt x="f19" y="f20"/>
                </a:lnTo>
                <a:cubicBezTo>
                  <a:pt x="f21" y="f22"/>
                  <a:pt x="f23" y="f24"/>
                  <a:pt x="f25" y="f26"/>
                </a:cubicBezTo>
                <a:lnTo>
                  <a:pt x="f27" y="f28"/>
                </a:lnTo>
                <a:cubicBezTo>
                  <a:pt x="f29" y="f30"/>
                  <a:pt x="f31" y="f32"/>
                  <a:pt x="f33" y="f34"/>
                </a:cubicBezTo>
                <a:cubicBezTo>
                  <a:pt x="f35" y="f36"/>
                  <a:pt x="f37" y="f38"/>
                  <a:pt x="f39" y="f40"/>
                </a:cubicBezTo>
                <a:lnTo>
                  <a:pt x="f41" y="f42"/>
                </a:lnTo>
                <a:lnTo>
                  <a:pt x="f43" y="f44"/>
                </a:lnTo>
                <a:cubicBezTo>
                  <a:pt x="f45" y="f46"/>
                  <a:pt x="f47" y="f48"/>
                  <a:pt x="f49" y="f50"/>
                </a:cubicBezTo>
                <a:cubicBezTo>
                  <a:pt x="f51" y="f52"/>
                  <a:pt x="f53" y="f54"/>
                  <a:pt x="f55" y="f56"/>
                </a:cubicBezTo>
                <a:lnTo>
                  <a:pt x="f57" y="f58"/>
                </a:lnTo>
                <a:lnTo>
                  <a:pt x="f59" y="f60"/>
                </a:lnTo>
                <a:lnTo>
                  <a:pt x="f61" y="f62"/>
                </a:lnTo>
                <a:cubicBezTo>
                  <a:pt x="f63" y="f64"/>
                  <a:pt x="f65" y="f66"/>
                  <a:pt x="f67" y="f68"/>
                </a:cubicBezTo>
                <a:lnTo>
                  <a:pt x="f69" y="f70"/>
                </a:lnTo>
                <a:lnTo>
                  <a:pt x="f71" y="f72"/>
                </a:lnTo>
                <a:lnTo>
                  <a:pt x="f73" y="f74"/>
                </a:lnTo>
                <a:cubicBezTo>
                  <a:pt x="f75" y="f76"/>
                  <a:pt x="f77" y="f78"/>
                  <a:pt x="f79" y="f80"/>
                </a:cubicBezTo>
                <a:cubicBezTo>
                  <a:pt x="f81" y="f82"/>
                  <a:pt x="f83" y="f84"/>
                  <a:pt x="f85" y="f86"/>
                </a:cubicBezTo>
                <a:cubicBezTo>
                  <a:pt x="f87" y="f88"/>
                  <a:pt x="f89" y="f90"/>
                  <a:pt x="f91" y="f92"/>
                </a:cubicBezTo>
                <a:cubicBezTo>
                  <a:pt x="f93" y="f94"/>
                  <a:pt x="f95" y="f96"/>
                  <a:pt x="f97" y="f98"/>
                </a:cubicBezTo>
                <a:cubicBezTo>
                  <a:pt x="f99" y="f100"/>
                  <a:pt x="f101" y="f102"/>
                  <a:pt x="f103" y="f104"/>
                </a:cubicBezTo>
                <a:cubicBezTo>
                  <a:pt x="f105" y="f106"/>
                  <a:pt x="f107" y="f108"/>
                  <a:pt x="f109" y="f110"/>
                </a:cubicBezTo>
                <a:lnTo>
                  <a:pt x="f111" y="f112"/>
                </a:lnTo>
                <a:cubicBezTo>
                  <a:pt x="f113" y="f114"/>
                  <a:pt x="f115" y="f116"/>
                  <a:pt x="f117" y="f118"/>
                </a:cubicBezTo>
                <a:cubicBezTo>
                  <a:pt x="f119" y="f120"/>
                  <a:pt x="f121" y="f122"/>
                  <a:pt x="f123" y="f124"/>
                </a:cubicBezTo>
                <a:lnTo>
                  <a:pt x="f125" y="f126"/>
                </a:lnTo>
                <a:cubicBezTo>
                  <a:pt x="f127" y="f128"/>
                  <a:pt x="f129" y="f130"/>
                  <a:pt x="f131" y="f132"/>
                </a:cubicBezTo>
                <a:lnTo>
                  <a:pt x="f133" y="f134"/>
                </a:lnTo>
                <a:lnTo>
                  <a:pt x="f135" y="f136"/>
                </a:lnTo>
                <a:lnTo>
                  <a:pt x="f137" y="f138"/>
                </a:lnTo>
                <a:lnTo>
                  <a:pt x="f139" y="f140"/>
                </a:lnTo>
                <a:lnTo>
                  <a:pt x="f141" y="f142"/>
                </a:lnTo>
                <a:cubicBezTo>
                  <a:pt x="f143" y="f144"/>
                  <a:pt x="f145" y="f146"/>
                  <a:pt x="f147" y="f148"/>
                </a:cubicBezTo>
                <a:lnTo>
                  <a:pt x="f149" y="f150"/>
                </a:lnTo>
                <a:lnTo>
                  <a:pt x="f151" y="f152"/>
                </a:lnTo>
                <a:lnTo>
                  <a:pt x="f153" y="f154"/>
                </a:lnTo>
                <a:cubicBezTo>
                  <a:pt x="f155" y="f156"/>
                  <a:pt x="f157" y="f158"/>
                  <a:pt x="f159" y="f160"/>
                </a:cubicBezTo>
                <a:cubicBezTo>
                  <a:pt x="f161" y="f162"/>
                  <a:pt x="f163" y="f164"/>
                  <a:pt x="f165" y="f166"/>
                </a:cubicBezTo>
                <a:cubicBezTo>
                  <a:pt x="f167" y="f168"/>
                  <a:pt x="f169" y="f170"/>
                  <a:pt x="f171" y="f172"/>
                </a:cubicBezTo>
                <a:lnTo>
                  <a:pt x="f173" y="f174"/>
                </a:lnTo>
                <a:lnTo>
                  <a:pt x="f175" y="f176"/>
                </a:lnTo>
                <a:lnTo>
                  <a:pt x="f177" y="f178"/>
                </a:lnTo>
                <a:cubicBezTo>
                  <a:pt x="f179" y="f180"/>
                  <a:pt x="f181" y="f182"/>
                  <a:pt x="f183" y="f184"/>
                </a:cubicBezTo>
                <a:cubicBezTo>
                  <a:pt x="f185" y="f186"/>
                  <a:pt x="f187" y="f188"/>
                  <a:pt x="f189" y="f190"/>
                </a:cubicBezTo>
                <a:lnTo>
                  <a:pt x="f191" y="f192"/>
                </a:lnTo>
                <a:lnTo>
                  <a:pt x="f193" y="f194"/>
                </a:lnTo>
                <a:cubicBezTo>
                  <a:pt x="f195" y="f196"/>
                  <a:pt x="f197" y="f198"/>
                  <a:pt x="f199" y="f200"/>
                </a:cubicBezTo>
                <a:lnTo>
                  <a:pt x="f201" y="f202"/>
                </a:lnTo>
                <a:lnTo>
                  <a:pt x="f203" y="f204"/>
                </a:lnTo>
                <a:lnTo>
                  <a:pt x="f205" y="f206"/>
                </a:lnTo>
                <a:lnTo>
                  <a:pt x="f207" y="f208"/>
                </a:lnTo>
                <a:cubicBezTo>
                  <a:pt x="f209" y="f210"/>
                  <a:pt x="f211" y="f212"/>
                  <a:pt x="f213" y="f214"/>
                </a:cubicBezTo>
                <a:cubicBezTo>
                  <a:pt x="f215" y="f216"/>
                  <a:pt x="f217" y="f218"/>
                  <a:pt x="f219" y="f220"/>
                </a:cubicBezTo>
                <a:cubicBezTo>
                  <a:pt x="f221" y="f222"/>
                  <a:pt x="f223" y="f224"/>
                  <a:pt x="f225" y="f226"/>
                </a:cubicBezTo>
                <a:lnTo>
                  <a:pt x="f227" y="f228"/>
                </a:lnTo>
                <a:lnTo>
                  <a:pt x="f229" y="f230"/>
                </a:lnTo>
                <a:cubicBezTo>
                  <a:pt x="f231" y="f232"/>
                  <a:pt x="f233" y="f234"/>
                  <a:pt x="f235" y="f236"/>
                </a:cubicBezTo>
                <a:cubicBezTo>
                  <a:pt x="f237" y="f238"/>
                  <a:pt x="f239" y="f240"/>
                  <a:pt x="f241" y="f242"/>
                </a:cubicBezTo>
                <a:cubicBezTo>
                  <a:pt x="f243" y="f244"/>
                  <a:pt x="f245" y="f246"/>
                  <a:pt x="f247" y="f248"/>
                </a:cubicBezTo>
                <a:lnTo>
                  <a:pt x="f249" y="f250"/>
                </a:lnTo>
                <a:cubicBezTo>
                  <a:pt x="f251" y="f252"/>
                  <a:pt x="f253" y="f254"/>
                  <a:pt x="f255" y="f7"/>
                </a:cubicBezTo>
                <a:lnTo>
                  <a:pt x="f5" y="f256"/>
                </a:lnTo>
                <a:lnTo>
                  <a:pt x="f257" y="f258"/>
                </a:lnTo>
                <a:lnTo>
                  <a:pt x="f259" y="f260"/>
                </a:lnTo>
                <a:cubicBezTo>
                  <a:pt x="f261" y="f262"/>
                  <a:pt x="f263" y="f264"/>
                  <a:pt x="f265" y="f266"/>
                </a:cubicBezTo>
                <a:lnTo>
                  <a:pt x="f267" y="f268"/>
                </a:lnTo>
                <a:cubicBezTo>
                  <a:pt x="f269" y="f270"/>
                  <a:pt x="f271" y="f272"/>
                  <a:pt x="f273" y="f274"/>
                </a:cubicBezTo>
                <a:cubicBezTo>
                  <a:pt x="f275" y="f276"/>
                  <a:pt x="f277" y="f278"/>
                  <a:pt x="f279" y="f280"/>
                </a:cubicBezTo>
                <a:cubicBezTo>
                  <a:pt x="f281" y="f282"/>
                  <a:pt x="f283" y="f284"/>
                  <a:pt x="f285" y="f286"/>
                </a:cubicBezTo>
                <a:cubicBezTo>
                  <a:pt x="f287" y="f288"/>
                  <a:pt x="f289" y="f290"/>
                  <a:pt x="f291" y="f292"/>
                </a:cubicBezTo>
                <a:cubicBezTo>
                  <a:pt x="f293" y="f294"/>
                  <a:pt x="f295" y="f296"/>
                  <a:pt x="f297" y="f298"/>
                </a:cubicBezTo>
                <a:lnTo>
                  <a:pt x="f299" y="f300"/>
                </a:lnTo>
                <a:cubicBezTo>
                  <a:pt x="f301" y="f302"/>
                  <a:pt x="f303" y="f304"/>
                  <a:pt x="f305" y="f306"/>
                </a:cubicBezTo>
                <a:cubicBezTo>
                  <a:pt x="f307" y="f308"/>
                  <a:pt x="f309" y="f310"/>
                  <a:pt x="f311" y="f312"/>
                </a:cubicBezTo>
                <a:cubicBezTo>
                  <a:pt x="f313" y="f314"/>
                  <a:pt x="f315" y="f316"/>
                  <a:pt x="f317" y="f318"/>
                </a:cubicBezTo>
                <a:cubicBezTo>
                  <a:pt x="f319" y="f320"/>
                  <a:pt x="f321" y="f322"/>
                  <a:pt x="f323" y="f324"/>
                </a:cubicBezTo>
                <a:lnTo>
                  <a:pt x="f325" y="f326"/>
                </a:lnTo>
                <a:lnTo>
                  <a:pt x="f327" y="f328"/>
                </a:lnTo>
                <a:lnTo>
                  <a:pt x="f8" y="f5"/>
                </a:ln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pic>
        <p:nvPicPr>
          <p:cNvPr id="7" name="Picture 3">
            <a:extLst>
              <a:ext uri="{FF2B5EF4-FFF2-40B4-BE49-F238E27FC236}">
                <a16:creationId xmlns:a16="http://schemas.microsoft.com/office/drawing/2014/main" id="{5BD4A0B5-0749-479A-A457-5BAA8A6EDD47}"/>
              </a:ext>
            </a:extLst>
          </p:cNvPr>
          <p:cNvPicPr>
            <a:picLocks noChangeAspect="1"/>
          </p:cNvPicPr>
          <p:nvPr/>
        </p:nvPicPr>
        <p:blipFill>
          <a:blip r:embed="rId2"/>
          <a:stretch>
            <a:fillRect/>
          </a:stretch>
        </p:blipFill>
        <p:spPr>
          <a:xfrm rot="171269">
            <a:off x="7684581" y="2160892"/>
            <a:ext cx="3582518" cy="2534634"/>
          </a:xfrm>
          <a:prstGeom prst="rect">
            <a:avLst/>
          </a:prstGeom>
          <a:noFill/>
          <a:ln cap="flat">
            <a:noFill/>
          </a:ln>
        </p:spPr>
      </p:pic>
      <p:grpSp>
        <p:nvGrpSpPr>
          <p:cNvPr id="8" name="Group 14">
            <a:extLst>
              <a:ext uri="{FF2B5EF4-FFF2-40B4-BE49-F238E27FC236}">
                <a16:creationId xmlns:a16="http://schemas.microsoft.com/office/drawing/2014/main" id="{22695570-7611-495F-8093-005306F8C8EC}"/>
              </a:ext>
            </a:extLst>
          </p:cNvPr>
          <p:cNvGrpSpPr/>
          <p:nvPr/>
        </p:nvGrpSpPr>
        <p:grpSpPr>
          <a:xfrm>
            <a:off x="174440" y="6388263"/>
            <a:ext cx="358079" cy="368960"/>
            <a:chOff x="174440" y="6388263"/>
            <a:chExt cx="358079" cy="368960"/>
          </a:xfrm>
        </p:grpSpPr>
        <p:grpSp>
          <p:nvGrpSpPr>
            <p:cNvPr id="9" name="Group 15">
              <a:extLst>
                <a:ext uri="{FF2B5EF4-FFF2-40B4-BE49-F238E27FC236}">
                  <a16:creationId xmlns:a16="http://schemas.microsoft.com/office/drawing/2014/main" id="{F06369DB-644D-4307-B79C-0B3B192B413D}"/>
                </a:ext>
              </a:extLst>
            </p:cNvPr>
            <p:cNvGrpSpPr/>
            <p:nvPr/>
          </p:nvGrpSpPr>
          <p:grpSpPr>
            <a:xfrm>
              <a:off x="174440" y="6388263"/>
              <a:ext cx="358079" cy="368960"/>
              <a:chOff x="174440" y="6388263"/>
              <a:chExt cx="358079" cy="368960"/>
            </a:xfrm>
          </p:grpSpPr>
          <p:cxnSp>
            <p:nvCxnSpPr>
              <p:cNvPr id="10" name="Straight Connector 17">
                <a:extLst>
                  <a:ext uri="{FF2B5EF4-FFF2-40B4-BE49-F238E27FC236}">
                    <a16:creationId xmlns:a16="http://schemas.microsoft.com/office/drawing/2014/main" id="{55133F88-A797-4651-8776-95ABC49A6FFF}"/>
                  </a:ext>
                </a:extLst>
              </p:cNvPr>
              <p:cNvCxnSpPr/>
              <p:nvPr/>
            </p:nvCxnSpPr>
            <p:spPr>
              <a:xfrm>
                <a:off x="174440" y="6572743"/>
                <a:ext cx="358079" cy="0"/>
              </a:xfrm>
              <a:prstGeom prst="straightConnector1">
                <a:avLst/>
              </a:prstGeom>
              <a:noFill/>
              <a:ln w="9528" cap="flat">
                <a:solidFill>
                  <a:srgbClr val="000000"/>
                </a:solidFill>
                <a:prstDash val="solid"/>
                <a:miter/>
              </a:ln>
            </p:spPr>
          </p:cxnSp>
          <p:cxnSp>
            <p:nvCxnSpPr>
              <p:cNvPr id="11" name="Straight Connector 18">
                <a:extLst>
                  <a:ext uri="{FF2B5EF4-FFF2-40B4-BE49-F238E27FC236}">
                    <a16:creationId xmlns:a16="http://schemas.microsoft.com/office/drawing/2014/main" id="{94FC79C8-A110-4CD8-836B-ACFA026CB5A7}"/>
                  </a:ext>
                </a:extLst>
              </p:cNvPr>
              <p:cNvCxnSpPr/>
              <p:nvPr/>
            </p:nvCxnSpPr>
            <p:spPr>
              <a:xfrm rot="16200004">
                <a:off x="168999" y="6572743"/>
                <a:ext cx="368960" cy="0"/>
              </a:xfrm>
              <a:prstGeom prst="straightConnector1">
                <a:avLst/>
              </a:prstGeom>
              <a:noFill/>
              <a:ln w="9528" cap="flat">
                <a:solidFill>
                  <a:srgbClr val="000000"/>
                </a:solidFill>
                <a:prstDash val="solid"/>
                <a:miter/>
              </a:ln>
            </p:spPr>
          </p:cxnSp>
        </p:grpSp>
        <p:sp>
          <p:nvSpPr>
            <p:cNvPr id="12" name="Oval 16">
              <a:extLst>
                <a:ext uri="{FF2B5EF4-FFF2-40B4-BE49-F238E27FC236}">
                  <a16:creationId xmlns:a16="http://schemas.microsoft.com/office/drawing/2014/main" id="{5A910991-A36F-469B-9293-EC7B81D0AA21}"/>
                </a:ext>
              </a:extLst>
            </p:cNvPr>
            <p:cNvSpPr/>
            <p:nvPr/>
          </p:nvSpPr>
          <p:spPr>
            <a:xfrm>
              <a:off x="303032" y="6484595"/>
              <a:ext cx="100894" cy="100894"/>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9528"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grpSp>
      <p:sp>
        <p:nvSpPr>
          <p:cNvPr id="13" name="Freeform: Shape 20">
            <a:extLst>
              <a:ext uri="{FF2B5EF4-FFF2-40B4-BE49-F238E27FC236}">
                <a16:creationId xmlns:a16="http://schemas.microsoft.com/office/drawing/2014/main" id="{10843790-65E4-48E5-B3ED-2426E1EB93D8}"/>
              </a:ext>
            </a:extLst>
          </p:cNvPr>
          <p:cNvSpPr>
            <a:spLocks noMove="1" noResize="1"/>
          </p:cNvSpPr>
          <p:nvPr/>
        </p:nvSpPr>
        <p:spPr>
          <a:xfrm rot="15652714">
            <a:off x="10760960" y="5365223"/>
            <a:ext cx="444791" cy="1868384"/>
          </a:xfrm>
          <a:custGeom>
            <a:avLst/>
            <a:gdLst>
              <a:gd name="f0" fmla="val 10800000"/>
              <a:gd name="f1" fmla="val 5400000"/>
              <a:gd name="f2" fmla="val 180"/>
              <a:gd name="f3" fmla="val w"/>
              <a:gd name="f4" fmla="val h"/>
              <a:gd name="f5" fmla="val 0"/>
              <a:gd name="f6" fmla="val 555597"/>
              <a:gd name="f7" fmla="val 1999290"/>
              <a:gd name="f8" fmla="val 83880"/>
              <a:gd name="f9" fmla="val 49282"/>
              <a:gd name="f10" fmla="val 71215"/>
              <a:gd name="f11" fmla="val 91656"/>
              <a:gd name="f12" fmla="val 63184"/>
              <a:gd name="f13" fmla="val 135655"/>
              <a:gd name="f14" fmla="val 58277"/>
              <a:gd name="f15" fmla="val 174397"/>
              <a:gd name="f16" fmla="val 45224"/>
              <a:gd name="f17" fmla="val 225837"/>
              <a:gd name="f18" fmla="val 94025"/>
              <a:gd name="f19" fmla="val 195077"/>
              <a:gd name="f20" fmla="val 47856"/>
              <a:gd name="f21" fmla="val 242049"/>
              <a:gd name="f22" fmla="val 54744"/>
              <a:gd name="f23" fmla="val 326503"/>
              <a:gd name="f24" fmla="val 39434"/>
              <a:gd name="f25" fmla="val 343350"/>
              <a:gd name="f26" fmla="val 40491"/>
              <a:gd name="f27" fmla="val 349790"/>
              <a:gd name="f28" fmla="val 52348"/>
              <a:gd name="f29" fmla="val 355722"/>
              <a:gd name="f30" fmla="val 54552"/>
              <a:gd name="f31" fmla="val 374741"/>
              <a:gd name="f32" fmla="val 39676"/>
              <a:gd name="f33" fmla="val 402796"/>
              <a:gd name="f34" fmla="val 31662"/>
              <a:gd name="f35" fmla="val 441033"/>
              <a:gd name="f36" fmla="val 50452"/>
              <a:gd name="f37" fmla="val 469664"/>
              <a:gd name="f38" fmla="val 48453"/>
              <a:gd name="f39" fmla="val 478380"/>
              <a:gd name="f40" fmla="val 29604"/>
              <a:gd name="f41" fmla="val 496522"/>
              <a:gd name="f42" fmla="val 19255"/>
              <a:gd name="f43" fmla="val 521607"/>
              <a:gd name="f44" fmla="val 10408"/>
              <a:gd name="f45" fmla="val 1995494"/>
              <a:gd name="f46" fmla="val 537215"/>
              <a:gd name="f47" fmla="val 1991185"/>
              <a:gd name="f48" fmla="val 514565"/>
              <a:gd name="f49" fmla="val 1988101"/>
              <a:gd name="f50" fmla="val 490837"/>
              <a:gd name="f51" fmla="val 1988688"/>
              <a:gd name="f52" fmla="val 479386"/>
              <a:gd name="f53" fmla="val 1992931"/>
              <a:gd name="f54" fmla="val 462617"/>
              <a:gd name="f55" fmla="val 420522"/>
              <a:gd name="f56" fmla="val 382909"/>
              <a:gd name="f57" fmla="val 1988738"/>
              <a:gd name="f58" fmla="val 350860"/>
              <a:gd name="f59" fmla="val 1976654"/>
              <a:gd name="f60" fmla="val 320299"/>
              <a:gd name="f61" fmla="val 1963332"/>
              <a:gd name="f62" fmla="val 295360"/>
              <a:gd name="f63" fmla="val 1977122"/>
              <a:gd name="f64" fmla="val 281004"/>
              <a:gd name="f65" fmla="val 1978006"/>
              <a:gd name="f66" fmla="val 268406"/>
              <a:gd name="f67" fmla="val 1975325"/>
              <a:gd name="f68" fmla="val 256969"/>
              <a:gd name="f69" fmla="val 1970444"/>
              <a:gd name="f70" fmla="val 227096"/>
              <a:gd name="f71" fmla="val 1951548"/>
              <a:gd name="f72" fmla="val 222890"/>
              <a:gd name="f73" fmla="val 1935696"/>
              <a:gd name="f74" fmla="val 202274"/>
              <a:gd name="f75" fmla="val 1929911"/>
              <a:gd name="f76" fmla="val 197448"/>
              <a:gd name="f77" fmla="val 1925621"/>
              <a:gd name="f78" fmla="val 188240"/>
              <a:gd name="f79" fmla="val 1917376"/>
              <a:gd name="f80" fmla="val 178991"/>
              <a:gd name="f81" fmla="val 1909643"/>
              <a:gd name="f82" fmla="val 169099"/>
              <a:gd name="f83" fmla="val 1903786"/>
              <a:gd name="f84" fmla="val 158518"/>
              <a:gd name="f85" fmla="val 1969055"/>
              <a:gd name="f86" fmla="val 83191"/>
              <a:gd name="f87" fmla="val 1864739"/>
              <a:gd name="f88" fmla="val 92344"/>
              <a:gd name="f89" fmla="val 1925464"/>
              <a:gd name="f90" fmla="val 36140"/>
              <a:gd name="f91" fmla="val 1904645"/>
              <a:gd name="f92" fmla="val 59596"/>
              <a:gd name="f93" fmla="val 1967908"/>
              <a:gd name="f94" fmla="val 11266"/>
              <a:gd name="f95" fmla="val 1895947"/>
              <a:gd name="f96" fmla="val 1893933"/>
              <a:gd name="f97" fmla="+- 0 0 -90"/>
              <a:gd name="f98" fmla="*/ f3 1 555597"/>
              <a:gd name="f99" fmla="*/ f4 1 1999290"/>
              <a:gd name="f100" fmla="+- f7 0 f5"/>
              <a:gd name="f101" fmla="+- f6 0 f5"/>
              <a:gd name="f102" fmla="*/ f97 f0 1"/>
              <a:gd name="f103" fmla="*/ f101 1 555597"/>
              <a:gd name="f104" fmla="*/ f100 1 1999290"/>
              <a:gd name="f105" fmla="*/ 0 f101 1"/>
              <a:gd name="f106" fmla="*/ 83880 f100 1"/>
              <a:gd name="f107" fmla="*/ 49282 f101 1"/>
              <a:gd name="f108" fmla="*/ 71215 f100 1"/>
              <a:gd name="f109" fmla="*/ 174397 f101 1"/>
              <a:gd name="f110" fmla="*/ 45224 f100 1"/>
              <a:gd name="f111" fmla="*/ 242049 f101 1"/>
              <a:gd name="f112" fmla="*/ 54744 f100 1"/>
              <a:gd name="f113" fmla="*/ 326503 f101 1"/>
              <a:gd name="f114" fmla="*/ 39434 f100 1"/>
              <a:gd name="f115" fmla="*/ 343350 f101 1"/>
              <a:gd name="f116" fmla="*/ 40491 f100 1"/>
              <a:gd name="f117" fmla="*/ 349790 f101 1"/>
              <a:gd name="f118" fmla="*/ 52348 f100 1"/>
              <a:gd name="f119" fmla="*/ 355722 f101 1"/>
              <a:gd name="f120" fmla="*/ 54552 f100 1"/>
              <a:gd name="f121" fmla="*/ 374741 f101 1"/>
              <a:gd name="f122" fmla="*/ 39676 f100 1"/>
              <a:gd name="f123" fmla="*/ 469664 f101 1"/>
              <a:gd name="f124" fmla="*/ 48453 f100 1"/>
              <a:gd name="f125" fmla="*/ 521607 f101 1"/>
              <a:gd name="f126" fmla="*/ 10408 f100 1"/>
              <a:gd name="f127" fmla="*/ 555597 f101 1"/>
              <a:gd name="f128" fmla="*/ 0 f100 1"/>
              <a:gd name="f129" fmla="*/ 1995494 f100 1"/>
              <a:gd name="f130" fmla="*/ 537215 f101 1"/>
              <a:gd name="f131" fmla="*/ 1991185 f100 1"/>
              <a:gd name="f132" fmla="*/ 479386 f101 1"/>
              <a:gd name="f133" fmla="*/ 1992931 f100 1"/>
              <a:gd name="f134" fmla="*/ 462617 f101 1"/>
              <a:gd name="f135" fmla="*/ 1999290 f100 1"/>
              <a:gd name="f136" fmla="*/ 420522 f101 1"/>
              <a:gd name="f137" fmla="*/ 382909 f101 1"/>
              <a:gd name="f138" fmla="*/ 1988738 f100 1"/>
              <a:gd name="f139" fmla="*/ 295360 f101 1"/>
              <a:gd name="f140" fmla="*/ 1977122 f100 1"/>
              <a:gd name="f141" fmla="*/ 256969 f101 1"/>
              <a:gd name="f142" fmla="*/ 1970444 f100 1"/>
              <a:gd name="f143" fmla="*/ 227096 f101 1"/>
              <a:gd name="f144" fmla="*/ 1951548 f100 1"/>
              <a:gd name="f145" fmla="*/ 222890 f101 1"/>
              <a:gd name="f146" fmla="*/ 1935696 f100 1"/>
              <a:gd name="f147" fmla="*/ 202274 f101 1"/>
              <a:gd name="f148" fmla="*/ 1929911 f100 1"/>
              <a:gd name="f149" fmla="*/ 197448 f101 1"/>
              <a:gd name="f150" fmla="*/ 1925621 f100 1"/>
              <a:gd name="f151" fmla="*/ 169099 f101 1"/>
              <a:gd name="f152" fmla="*/ 1903786 f100 1"/>
              <a:gd name="f153" fmla="*/ 92344 f101 1"/>
              <a:gd name="f154" fmla="*/ 1925464 f100 1"/>
              <a:gd name="f155" fmla="*/ 11266 f101 1"/>
              <a:gd name="f156" fmla="*/ 1895947 f100 1"/>
              <a:gd name="f157" fmla="*/ 1893933 f100 1"/>
              <a:gd name="f158" fmla="*/ f102 1 f2"/>
              <a:gd name="f159" fmla="*/ f105 1 555597"/>
              <a:gd name="f160" fmla="*/ f106 1 1999290"/>
              <a:gd name="f161" fmla="*/ f107 1 555597"/>
              <a:gd name="f162" fmla="*/ f108 1 1999290"/>
              <a:gd name="f163" fmla="*/ f109 1 555597"/>
              <a:gd name="f164" fmla="*/ f110 1 1999290"/>
              <a:gd name="f165" fmla="*/ f111 1 555597"/>
              <a:gd name="f166" fmla="*/ f112 1 1999290"/>
              <a:gd name="f167" fmla="*/ f113 1 555597"/>
              <a:gd name="f168" fmla="*/ f114 1 1999290"/>
              <a:gd name="f169" fmla="*/ f115 1 555597"/>
              <a:gd name="f170" fmla="*/ f116 1 1999290"/>
              <a:gd name="f171" fmla="*/ f117 1 555597"/>
              <a:gd name="f172" fmla="*/ f118 1 1999290"/>
              <a:gd name="f173" fmla="*/ f119 1 555597"/>
              <a:gd name="f174" fmla="*/ f120 1 1999290"/>
              <a:gd name="f175" fmla="*/ f121 1 555597"/>
              <a:gd name="f176" fmla="*/ f122 1 1999290"/>
              <a:gd name="f177" fmla="*/ f123 1 555597"/>
              <a:gd name="f178" fmla="*/ f124 1 1999290"/>
              <a:gd name="f179" fmla="*/ f125 1 555597"/>
              <a:gd name="f180" fmla="*/ f126 1 1999290"/>
              <a:gd name="f181" fmla="*/ f127 1 555597"/>
              <a:gd name="f182" fmla="*/ f128 1 1999290"/>
              <a:gd name="f183" fmla="*/ f129 1 1999290"/>
              <a:gd name="f184" fmla="*/ f130 1 555597"/>
              <a:gd name="f185" fmla="*/ f131 1 1999290"/>
              <a:gd name="f186" fmla="*/ f132 1 555597"/>
              <a:gd name="f187" fmla="*/ f133 1 1999290"/>
              <a:gd name="f188" fmla="*/ f134 1 555597"/>
              <a:gd name="f189" fmla="*/ f135 1 1999290"/>
              <a:gd name="f190" fmla="*/ f136 1 555597"/>
              <a:gd name="f191" fmla="*/ f137 1 555597"/>
              <a:gd name="f192" fmla="*/ f138 1 1999290"/>
              <a:gd name="f193" fmla="*/ f139 1 555597"/>
              <a:gd name="f194" fmla="*/ f140 1 1999290"/>
              <a:gd name="f195" fmla="*/ f141 1 555597"/>
              <a:gd name="f196" fmla="*/ f142 1 1999290"/>
              <a:gd name="f197" fmla="*/ f143 1 555597"/>
              <a:gd name="f198" fmla="*/ f144 1 1999290"/>
              <a:gd name="f199" fmla="*/ f145 1 555597"/>
              <a:gd name="f200" fmla="*/ f146 1 1999290"/>
              <a:gd name="f201" fmla="*/ f147 1 555597"/>
              <a:gd name="f202" fmla="*/ f148 1 1999290"/>
              <a:gd name="f203" fmla="*/ f149 1 555597"/>
              <a:gd name="f204" fmla="*/ f150 1 1999290"/>
              <a:gd name="f205" fmla="*/ f151 1 555597"/>
              <a:gd name="f206" fmla="*/ f152 1 1999290"/>
              <a:gd name="f207" fmla="*/ f153 1 555597"/>
              <a:gd name="f208" fmla="*/ f154 1 1999290"/>
              <a:gd name="f209" fmla="*/ f155 1 555597"/>
              <a:gd name="f210" fmla="*/ f156 1 1999290"/>
              <a:gd name="f211" fmla="*/ f157 1 1999290"/>
              <a:gd name="f212" fmla="*/ f5 1 f103"/>
              <a:gd name="f213" fmla="*/ f6 1 f103"/>
              <a:gd name="f214" fmla="*/ f5 1 f104"/>
              <a:gd name="f215" fmla="*/ f7 1 f104"/>
              <a:gd name="f216" fmla="+- f158 0 f1"/>
              <a:gd name="f217" fmla="*/ f159 1 f103"/>
              <a:gd name="f218" fmla="*/ f160 1 f104"/>
              <a:gd name="f219" fmla="*/ f161 1 f103"/>
              <a:gd name="f220" fmla="*/ f162 1 f104"/>
              <a:gd name="f221" fmla="*/ f163 1 f103"/>
              <a:gd name="f222" fmla="*/ f164 1 f104"/>
              <a:gd name="f223" fmla="*/ f165 1 f103"/>
              <a:gd name="f224" fmla="*/ f166 1 f104"/>
              <a:gd name="f225" fmla="*/ f167 1 f103"/>
              <a:gd name="f226" fmla="*/ f168 1 f104"/>
              <a:gd name="f227" fmla="*/ f169 1 f103"/>
              <a:gd name="f228" fmla="*/ f170 1 f104"/>
              <a:gd name="f229" fmla="*/ f171 1 f103"/>
              <a:gd name="f230" fmla="*/ f172 1 f104"/>
              <a:gd name="f231" fmla="*/ f173 1 f103"/>
              <a:gd name="f232" fmla="*/ f174 1 f104"/>
              <a:gd name="f233" fmla="*/ f175 1 f103"/>
              <a:gd name="f234" fmla="*/ f176 1 f104"/>
              <a:gd name="f235" fmla="*/ f177 1 f103"/>
              <a:gd name="f236" fmla="*/ f178 1 f104"/>
              <a:gd name="f237" fmla="*/ f179 1 f103"/>
              <a:gd name="f238" fmla="*/ f180 1 f104"/>
              <a:gd name="f239" fmla="*/ f181 1 f103"/>
              <a:gd name="f240" fmla="*/ f182 1 f104"/>
              <a:gd name="f241" fmla="*/ f183 1 f104"/>
              <a:gd name="f242" fmla="*/ f184 1 f103"/>
              <a:gd name="f243" fmla="*/ f185 1 f104"/>
              <a:gd name="f244" fmla="*/ f186 1 f103"/>
              <a:gd name="f245" fmla="*/ f187 1 f104"/>
              <a:gd name="f246" fmla="*/ f188 1 f103"/>
              <a:gd name="f247" fmla="*/ f189 1 f104"/>
              <a:gd name="f248" fmla="*/ f190 1 f103"/>
              <a:gd name="f249" fmla="*/ f191 1 f103"/>
              <a:gd name="f250" fmla="*/ f192 1 f104"/>
              <a:gd name="f251" fmla="*/ f193 1 f103"/>
              <a:gd name="f252" fmla="*/ f194 1 f104"/>
              <a:gd name="f253" fmla="*/ f195 1 f103"/>
              <a:gd name="f254" fmla="*/ f196 1 f104"/>
              <a:gd name="f255" fmla="*/ f197 1 f103"/>
              <a:gd name="f256" fmla="*/ f198 1 f104"/>
              <a:gd name="f257" fmla="*/ f199 1 f103"/>
              <a:gd name="f258" fmla="*/ f200 1 f104"/>
              <a:gd name="f259" fmla="*/ f201 1 f103"/>
              <a:gd name="f260" fmla="*/ f202 1 f104"/>
              <a:gd name="f261" fmla="*/ f203 1 f103"/>
              <a:gd name="f262" fmla="*/ f204 1 f104"/>
              <a:gd name="f263" fmla="*/ f205 1 f103"/>
              <a:gd name="f264" fmla="*/ f206 1 f104"/>
              <a:gd name="f265" fmla="*/ f207 1 f103"/>
              <a:gd name="f266" fmla="*/ f208 1 f104"/>
              <a:gd name="f267" fmla="*/ f209 1 f103"/>
              <a:gd name="f268" fmla="*/ f210 1 f104"/>
              <a:gd name="f269" fmla="*/ f211 1 f104"/>
              <a:gd name="f270" fmla="*/ f212 f98 1"/>
              <a:gd name="f271" fmla="*/ f213 f98 1"/>
              <a:gd name="f272" fmla="*/ f215 f99 1"/>
              <a:gd name="f273" fmla="*/ f214 f99 1"/>
              <a:gd name="f274" fmla="*/ f217 f98 1"/>
              <a:gd name="f275" fmla="*/ f218 f99 1"/>
              <a:gd name="f276" fmla="*/ f219 f98 1"/>
              <a:gd name="f277" fmla="*/ f220 f99 1"/>
              <a:gd name="f278" fmla="*/ f221 f98 1"/>
              <a:gd name="f279" fmla="*/ f222 f99 1"/>
              <a:gd name="f280" fmla="*/ f223 f98 1"/>
              <a:gd name="f281" fmla="*/ f224 f99 1"/>
              <a:gd name="f282" fmla="*/ f225 f98 1"/>
              <a:gd name="f283" fmla="*/ f226 f99 1"/>
              <a:gd name="f284" fmla="*/ f227 f98 1"/>
              <a:gd name="f285" fmla="*/ f228 f99 1"/>
              <a:gd name="f286" fmla="*/ f229 f98 1"/>
              <a:gd name="f287" fmla="*/ f230 f99 1"/>
              <a:gd name="f288" fmla="*/ f231 f98 1"/>
              <a:gd name="f289" fmla="*/ f232 f99 1"/>
              <a:gd name="f290" fmla="*/ f233 f98 1"/>
              <a:gd name="f291" fmla="*/ f234 f99 1"/>
              <a:gd name="f292" fmla="*/ f235 f98 1"/>
              <a:gd name="f293" fmla="*/ f236 f99 1"/>
              <a:gd name="f294" fmla="*/ f237 f98 1"/>
              <a:gd name="f295" fmla="*/ f238 f99 1"/>
              <a:gd name="f296" fmla="*/ f239 f98 1"/>
              <a:gd name="f297" fmla="*/ f240 f99 1"/>
              <a:gd name="f298" fmla="*/ f241 f99 1"/>
              <a:gd name="f299" fmla="*/ f242 f98 1"/>
              <a:gd name="f300" fmla="*/ f243 f99 1"/>
              <a:gd name="f301" fmla="*/ f244 f98 1"/>
              <a:gd name="f302" fmla="*/ f245 f99 1"/>
              <a:gd name="f303" fmla="*/ f246 f98 1"/>
              <a:gd name="f304" fmla="*/ f247 f99 1"/>
              <a:gd name="f305" fmla="*/ f248 f98 1"/>
              <a:gd name="f306" fmla="*/ f249 f98 1"/>
              <a:gd name="f307" fmla="*/ f250 f99 1"/>
              <a:gd name="f308" fmla="*/ f251 f98 1"/>
              <a:gd name="f309" fmla="*/ f252 f99 1"/>
              <a:gd name="f310" fmla="*/ f253 f98 1"/>
              <a:gd name="f311" fmla="*/ f254 f99 1"/>
              <a:gd name="f312" fmla="*/ f255 f98 1"/>
              <a:gd name="f313" fmla="*/ f256 f99 1"/>
              <a:gd name="f314" fmla="*/ f257 f98 1"/>
              <a:gd name="f315" fmla="*/ f258 f99 1"/>
              <a:gd name="f316" fmla="*/ f259 f98 1"/>
              <a:gd name="f317" fmla="*/ f260 f99 1"/>
              <a:gd name="f318" fmla="*/ f261 f98 1"/>
              <a:gd name="f319" fmla="*/ f262 f99 1"/>
              <a:gd name="f320" fmla="*/ f263 f98 1"/>
              <a:gd name="f321" fmla="*/ f264 f99 1"/>
              <a:gd name="f322" fmla="*/ f265 f98 1"/>
              <a:gd name="f323" fmla="*/ f266 f99 1"/>
              <a:gd name="f324" fmla="*/ f267 f98 1"/>
              <a:gd name="f325" fmla="*/ f268 f99 1"/>
              <a:gd name="f326" fmla="*/ f269 f99 1"/>
            </a:gdLst>
            <a:ahLst/>
            <a:cxnLst>
              <a:cxn ang="3cd4">
                <a:pos x="hc" y="t"/>
              </a:cxn>
              <a:cxn ang="0">
                <a:pos x="r" y="vc"/>
              </a:cxn>
              <a:cxn ang="cd4">
                <a:pos x="hc" y="b"/>
              </a:cxn>
              <a:cxn ang="cd2">
                <a:pos x="l" y="vc"/>
              </a:cxn>
              <a:cxn ang="f216">
                <a:pos x="f274" y="f275"/>
              </a:cxn>
              <a:cxn ang="f216">
                <a:pos x="f276" y="f277"/>
              </a:cxn>
              <a:cxn ang="f216">
                <a:pos x="f278" y="f279"/>
              </a:cxn>
              <a:cxn ang="f216">
                <a:pos x="f280" y="f281"/>
              </a:cxn>
              <a:cxn ang="f216">
                <a:pos x="f282" y="f283"/>
              </a:cxn>
              <a:cxn ang="f216">
                <a:pos x="f284" y="f285"/>
              </a:cxn>
              <a:cxn ang="f216">
                <a:pos x="f286" y="f287"/>
              </a:cxn>
              <a:cxn ang="f216">
                <a:pos x="f288" y="f289"/>
              </a:cxn>
              <a:cxn ang="f216">
                <a:pos x="f290" y="f291"/>
              </a:cxn>
              <a:cxn ang="f216">
                <a:pos x="f292" y="f293"/>
              </a:cxn>
              <a:cxn ang="f216">
                <a:pos x="f294" y="f295"/>
              </a:cxn>
              <a:cxn ang="f216">
                <a:pos x="f296" y="f297"/>
              </a:cxn>
              <a:cxn ang="f216">
                <a:pos x="f296" y="f298"/>
              </a:cxn>
              <a:cxn ang="f216">
                <a:pos x="f299" y="f300"/>
              </a:cxn>
              <a:cxn ang="f216">
                <a:pos x="f301" y="f302"/>
              </a:cxn>
              <a:cxn ang="f216">
                <a:pos x="f303" y="f304"/>
              </a:cxn>
              <a:cxn ang="f216">
                <a:pos x="f305" y="f304"/>
              </a:cxn>
              <a:cxn ang="f216">
                <a:pos x="f306" y="f307"/>
              </a:cxn>
              <a:cxn ang="f216">
                <a:pos x="f308" y="f309"/>
              </a:cxn>
              <a:cxn ang="f216">
                <a:pos x="f310" y="f311"/>
              </a:cxn>
              <a:cxn ang="f216">
                <a:pos x="f312" y="f313"/>
              </a:cxn>
              <a:cxn ang="f216">
                <a:pos x="f314" y="f315"/>
              </a:cxn>
              <a:cxn ang="f216">
                <a:pos x="f316" y="f317"/>
              </a:cxn>
              <a:cxn ang="f216">
                <a:pos x="f318" y="f319"/>
              </a:cxn>
              <a:cxn ang="f216">
                <a:pos x="f320" y="f321"/>
              </a:cxn>
              <a:cxn ang="f216">
                <a:pos x="f322" y="f323"/>
              </a:cxn>
              <a:cxn ang="f216">
                <a:pos x="f324" y="f325"/>
              </a:cxn>
              <a:cxn ang="f216">
                <a:pos x="f274" y="f326"/>
              </a:cxn>
            </a:cxnLst>
            <a:rect l="f270" t="f273" r="f271" b="f272"/>
            <a:pathLst>
              <a:path w="555597" h="1999290">
                <a:moveTo>
                  <a:pt x="f5" y="f8"/>
                </a:moveTo>
                <a:lnTo>
                  <a:pt x="f9" y="f10"/>
                </a:lnTo>
                <a:cubicBezTo>
                  <a:pt x="f11" y="f12"/>
                  <a:pt x="f13" y="f14"/>
                  <a:pt x="f15" y="f16"/>
                </a:cubicBezTo>
                <a:cubicBezTo>
                  <a:pt x="f17" y="f18"/>
                  <a:pt x="f19" y="f20"/>
                  <a:pt x="f21" y="f22"/>
                </a:cubicBezTo>
                <a:lnTo>
                  <a:pt x="f23" y="f24"/>
                </a:lnTo>
                <a:lnTo>
                  <a:pt x="f25" y="f26"/>
                </a:lnTo>
                <a:lnTo>
                  <a:pt x="f27" y="f28"/>
                </a:lnTo>
                <a:lnTo>
                  <a:pt x="f29" y="f30"/>
                </a:lnTo>
                <a:lnTo>
                  <a:pt x="f31" y="f32"/>
                </a:lnTo>
                <a:cubicBezTo>
                  <a:pt x="f33" y="f34"/>
                  <a:pt x="f35" y="f36"/>
                  <a:pt x="f37" y="f38"/>
                </a:cubicBezTo>
                <a:cubicBezTo>
                  <a:pt x="f39" y="f40"/>
                  <a:pt x="f41" y="f42"/>
                  <a:pt x="f43" y="f44"/>
                </a:cubicBezTo>
                <a:lnTo>
                  <a:pt x="f6" y="f5"/>
                </a:lnTo>
                <a:lnTo>
                  <a:pt x="f6" y="f45"/>
                </a:lnTo>
                <a:lnTo>
                  <a:pt x="f46" y="f47"/>
                </a:lnTo>
                <a:cubicBezTo>
                  <a:pt x="f48" y="f49"/>
                  <a:pt x="f50" y="f51"/>
                  <a:pt x="f52" y="f53"/>
                </a:cubicBezTo>
                <a:lnTo>
                  <a:pt x="f54" y="f7"/>
                </a:lnTo>
                <a:lnTo>
                  <a:pt x="f55" y="f7"/>
                </a:lnTo>
                <a:lnTo>
                  <a:pt x="f56" y="f57"/>
                </a:lnTo>
                <a:cubicBezTo>
                  <a:pt x="f58" y="f59"/>
                  <a:pt x="f60" y="f61"/>
                  <a:pt x="f62" y="f63"/>
                </a:cubicBezTo>
                <a:cubicBezTo>
                  <a:pt x="f64" y="f65"/>
                  <a:pt x="f66" y="f67"/>
                  <a:pt x="f68" y="f69"/>
                </a:cubicBezTo>
                <a:lnTo>
                  <a:pt x="f70" y="f71"/>
                </a:lnTo>
                <a:lnTo>
                  <a:pt x="f72" y="f73"/>
                </a:lnTo>
                <a:lnTo>
                  <a:pt x="f74" y="f75"/>
                </a:lnTo>
                <a:lnTo>
                  <a:pt x="f76" y="f77"/>
                </a:lnTo>
                <a:cubicBezTo>
                  <a:pt x="f78" y="f79"/>
                  <a:pt x="f80" y="f81"/>
                  <a:pt x="f82" y="f83"/>
                </a:cubicBezTo>
                <a:cubicBezTo>
                  <a:pt x="f84" y="f85"/>
                  <a:pt x="f86" y="f87"/>
                  <a:pt x="f88" y="f89"/>
                </a:cubicBezTo>
                <a:cubicBezTo>
                  <a:pt x="f90" y="f91"/>
                  <a:pt x="f92" y="f93"/>
                  <a:pt x="f94" y="f95"/>
                </a:cubicBezTo>
                <a:lnTo>
                  <a:pt x="f5" y="f96"/>
                </a:lnTo>
                <a:close/>
              </a:path>
            </a:pathLst>
          </a:custGeom>
          <a:blipFill>
            <a:blip r:embed="rId3">
              <a:alphaModFix amt="84000"/>
            </a:blip>
            <a:tile sx="99999" sy="99999" algn="tl"/>
          </a:blipFill>
          <a:ln cap="flat">
            <a:noFill/>
            <a:prstDash val="solid"/>
          </a:ln>
          <a:effectLst>
            <a:outerShdw dist="12698" dir="8100000" algn="tl">
              <a:srgbClr val="000000">
                <a:alpha val="32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6600" dirty="0">
                <a:latin typeface="Kinetic Letters" panose="02000000000000000000" pitchFamily="50" charset="0"/>
              </a:rPr>
              <a:t>Who’s Who?</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53091" y="274638"/>
            <a:ext cx="1840485" cy="2771068"/>
          </a:xfrm>
          <a:prstGeom prst="rect">
            <a:avLst/>
          </a:prstGeom>
        </p:spPr>
      </p:pic>
      <p:pic>
        <p:nvPicPr>
          <p:cNvPr id="11" name="Content Placeholder 6">
            <a:extLst>
              <a:ext uri="{FF2B5EF4-FFF2-40B4-BE49-F238E27FC236}">
                <a16:creationId xmlns:a16="http://schemas.microsoft.com/office/drawing/2014/main" id="{7D2990C0-B66A-46E0-B91F-0FE125D7174D}"/>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8064879" y="782254"/>
            <a:ext cx="1840864" cy="2771068"/>
          </a:xfrm>
          <a:prstGeom prst="rect">
            <a:avLst/>
          </a:prstGeom>
          <a:noFill/>
          <a:ln w="9525">
            <a:noFill/>
            <a:miter lim="800000"/>
            <a:headEnd/>
            <a:tailEnd/>
          </a:ln>
        </p:spPr>
      </p:pic>
      <p:pic>
        <p:nvPicPr>
          <p:cNvPr id="13" name="Picture 12" descr="A person smiling for a picture&#10;&#10;AI-generated content may be incorrect.">
            <a:extLst>
              <a:ext uri="{FF2B5EF4-FFF2-40B4-BE49-F238E27FC236}">
                <a16:creationId xmlns:a16="http://schemas.microsoft.com/office/drawing/2014/main" id="{4F3414B5-E306-485B-946A-7ACF5481E99C}"/>
              </a:ext>
            </a:extLst>
          </p:cNvPr>
          <p:cNvPicPr>
            <a:picLocks noChangeAspect="1"/>
          </p:cNvPicPr>
          <p:nvPr/>
        </p:nvPicPr>
        <p:blipFill>
          <a:blip r:embed="rId4"/>
          <a:stretch>
            <a:fillRect/>
          </a:stretch>
        </p:blipFill>
        <p:spPr>
          <a:xfrm>
            <a:off x="5478701" y="3760333"/>
            <a:ext cx="1720017" cy="2494679"/>
          </a:xfrm>
          <a:prstGeom prst="rect">
            <a:avLst/>
          </a:prstGeom>
        </p:spPr>
      </p:pic>
      <p:pic>
        <p:nvPicPr>
          <p:cNvPr id="2" name="Picture 1">
            <a:extLst>
              <a:ext uri="{FF2B5EF4-FFF2-40B4-BE49-F238E27FC236}">
                <a16:creationId xmlns:a16="http://schemas.microsoft.com/office/drawing/2014/main" id="{3A88A864-64A8-4814-BCDF-2DED7503F956}"/>
              </a:ext>
            </a:extLst>
          </p:cNvPr>
          <p:cNvPicPr>
            <a:picLocks noChangeAspect="1"/>
          </p:cNvPicPr>
          <p:nvPr/>
        </p:nvPicPr>
        <p:blipFill>
          <a:blip r:embed="rId5"/>
          <a:stretch>
            <a:fillRect/>
          </a:stretch>
        </p:blipFill>
        <p:spPr>
          <a:xfrm>
            <a:off x="7867024" y="3696637"/>
            <a:ext cx="2236574" cy="2796234"/>
          </a:xfrm>
          <a:prstGeom prst="rect">
            <a:avLst/>
          </a:prstGeom>
        </p:spPr>
      </p:pic>
      <p:pic>
        <p:nvPicPr>
          <p:cNvPr id="5" name="Picture 4">
            <a:extLst>
              <a:ext uri="{FF2B5EF4-FFF2-40B4-BE49-F238E27FC236}">
                <a16:creationId xmlns:a16="http://schemas.microsoft.com/office/drawing/2014/main" id="{7D66A7F8-C2B0-F57A-C681-C882A803D6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05744" y="1803240"/>
            <a:ext cx="2048270" cy="3057232"/>
          </a:xfrm>
          <a:prstGeom prst="rect">
            <a:avLst/>
          </a:prstGeom>
        </p:spPr>
      </p:pic>
    </p:spTree>
    <p:extLst>
      <p:ext uri="{BB962C8B-B14F-4D97-AF65-F5344CB8AC3E}">
        <p14:creationId xmlns:p14="http://schemas.microsoft.com/office/powerpoint/2010/main" val="1298956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9">
    <p:bg>
      <p:bgPr>
        <a:solidFill>
          <a:srgbClr val="FFFFFF"/>
        </a:solidFill>
        <a:effectLst/>
      </p:bgPr>
    </p:bg>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B202717B-018B-4698-915A-32C9E7F36C3C}"/>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Rectangle 9">
            <a:extLst>
              <a:ext uri="{FF2B5EF4-FFF2-40B4-BE49-F238E27FC236}">
                <a16:creationId xmlns:a16="http://schemas.microsoft.com/office/drawing/2014/main" id="{533D0F47-319F-48E5-B140-970EBAFA1826}"/>
              </a:ext>
            </a:extLst>
          </p:cNvPr>
          <p:cNvSpPr>
            <a:spLocks noMove="1" noResize="1"/>
          </p:cNvSpPr>
          <p:nvPr/>
        </p:nvSpPr>
        <p:spPr>
          <a:xfrm>
            <a:off x="0" y="0"/>
            <a:ext cx="12191996" cy="6858000"/>
          </a:xfrm>
          <a:prstGeom prst="rect">
            <a:avLst/>
          </a:prstGeom>
          <a:solidFill>
            <a:srgbClr val="82766A">
              <a:alpha val="1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4" name="Freeform: Shape 11">
            <a:extLst>
              <a:ext uri="{FF2B5EF4-FFF2-40B4-BE49-F238E27FC236}">
                <a16:creationId xmlns:a16="http://schemas.microsoft.com/office/drawing/2014/main" id="{C1584E7A-E361-4A30-B44A-0A1016C7C04E}"/>
              </a:ext>
            </a:extLst>
          </p:cNvPr>
          <p:cNvSpPr>
            <a:spLocks noMove="1" noResize="1"/>
          </p:cNvSpPr>
          <p:nvPr/>
        </p:nvSpPr>
        <p:spPr>
          <a:xfrm>
            <a:off x="1264697" y="870261"/>
            <a:ext cx="9662611" cy="1603016"/>
          </a:xfrm>
          <a:custGeom>
            <a:avLst/>
            <a:gdLst>
              <a:gd name="f0" fmla="val 10800000"/>
              <a:gd name="f1" fmla="val 5400000"/>
              <a:gd name="f2" fmla="val 180"/>
              <a:gd name="f3" fmla="val w"/>
              <a:gd name="f4" fmla="val h"/>
              <a:gd name="f5" fmla="val 0"/>
              <a:gd name="f6" fmla="val 9662615"/>
              <a:gd name="f7" fmla="val 1603018"/>
              <a:gd name="f8" fmla="val 1280346"/>
              <a:gd name="f9" fmla="val 9551077"/>
              <a:gd name="f10" fmla="val 1292033"/>
              <a:gd name="f11" fmla="val 9489925"/>
              <a:gd name="f12" fmla="val 1291588"/>
              <a:gd name="f13" fmla="val 9543615"/>
              <a:gd name="f14" fmla="val 1296257"/>
              <a:gd name="f15" fmla="val 9469546"/>
              <a:gd name="f16" fmla="val 1289837"/>
              <a:gd name="f17" fmla="val 9413040"/>
              <a:gd name="f18" fmla="val 1331485"/>
              <a:gd name="f19" fmla="val 9340031"/>
              <a:gd name="f20" fmla="val 1268376"/>
              <a:gd name="f21" fmla="val 9326260"/>
              <a:gd name="f22" fmla="val 1277155"/>
              <a:gd name="f23" fmla="val 9234251"/>
              <a:gd name="f24" fmla="val 1284900"/>
              <a:gd name="f25" fmla="val 9225377"/>
              <a:gd name="f26" fmla="val 1258935"/>
              <a:gd name="f27" fmla="val 9144767"/>
              <a:gd name="f28" fmla="val 1264120"/>
              <a:gd name="f29" fmla="val 9159115"/>
              <a:gd name="f30" fmla="val 1310075"/>
              <a:gd name="f31" fmla="val 9066692"/>
              <a:gd name="f32" fmla="val 1304806"/>
              <a:gd name="f33" fmla="val 8976400"/>
              <a:gd name="f34" fmla="val 1326661"/>
              <a:gd name="f35" fmla="val 8931920"/>
              <a:gd name="f36" fmla="val 1325947"/>
              <a:gd name="f37" fmla="val 8871807"/>
              <a:gd name="f38" fmla="val 1351060"/>
              <a:gd name="f39" fmla="val 8828711"/>
              <a:gd name="f40" fmla="val 1346394"/>
              <a:gd name="f41" fmla="val 8809650"/>
              <a:gd name="f42" fmla="val 1326213"/>
              <a:gd name="f43" fmla="val 8718313"/>
              <a:gd name="f44" fmla="val 1358527"/>
              <a:gd name="f45" fmla="val 8695953"/>
              <a:gd name="f46" fmla="val 1346784"/>
              <a:gd name="f47" fmla="val 8694290"/>
              <a:gd name="f48" fmla="val 1355317"/>
              <a:gd name="f49" fmla="val 8661526"/>
              <a:gd name="f50" fmla="val 1349865"/>
              <a:gd name="f51" fmla="val 8652191"/>
              <a:gd name="f52" fmla="val 1345903"/>
              <a:gd name="f53" fmla="val 8641363"/>
              <a:gd name="f54" fmla="val 1349626"/>
              <a:gd name="f55" fmla="val 8603292"/>
              <a:gd name="f56" fmla="val 1341304"/>
              <a:gd name="f57" fmla="val 8591582"/>
              <a:gd name="f58" fmla="val 1341666"/>
              <a:gd name="f59" fmla="val 8568421"/>
              <a:gd name="f60" fmla="val 1323004"/>
              <a:gd name="f61" fmla="val 8565847"/>
              <a:gd name="f62" fmla="val 1352287"/>
              <a:gd name="f63" fmla="val 8537336"/>
              <a:gd name="f64" fmla="val 1341684"/>
              <a:gd name="f65" fmla="val 8524809"/>
              <a:gd name="f66" fmla="val 1348019"/>
              <a:gd name="f67" fmla="val 8445703"/>
              <a:gd name="f68" fmla="val 1377667"/>
              <a:gd name="f69" fmla="val 8416849"/>
              <a:gd name="f70" fmla="val 1367085"/>
              <a:gd name="f71" fmla="val 8350736"/>
              <a:gd name="f72" fmla="val 1379599"/>
              <a:gd name="f73" fmla="val 8346589"/>
              <a:gd name="f74" fmla="val 1391624"/>
              <a:gd name="f75" fmla="val 8278355"/>
              <a:gd name="f76" fmla="val 1386569"/>
              <a:gd name="f77" fmla="val 8268756"/>
              <a:gd name="f78" fmla="val 1398649"/>
              <a:gd name="f79" fmla="val 8183331"/>
              <a:gd name="f80" fmla="val 1371185"/>
              <a:gd name="f81" fmla="val 8197961"/>
              <a:gd name="f82" fmla="val 1392804"/>
              <a:gd name="f83" fmla="val 8175189"/>
              <a:gd name="f84" fmla="val 1391748"/>
              <a:gd name="f85" fmla="val 8158503"/>
              <a:gd name="f86" fmla="val 1383145"/>
              <a:gd name="f87" fmla="val 8171196"/>
              <a:gd name="f88" fmla="val 1397216"/>
              <a:gd name="f89" fmla="val 8141821"/>
              <a:gd name="f90" fmla="val 1397466"/>
              <a:gd name="f91" fmla="val 8125626"/>
              <a:gd name="f92" fmla="val 1386947"/>
              <a:gd name="f93" fmla="val 8087910"/>
              <a:gd name="f94" fmla="val 1386449"/>
              <a:gd name="f95" fmla="val 8029319"/>
              <a:gd name="f96" fmla="val 1362701"/>
              <a:gd name="f97" fmla="val 8020916"/>
              <a:gd name="f98" fmla="val 1407035"/>
              <a:gd name="f99" fmla="val 7974579"/>
              <a:gd name="f100" fmla="val 1383439"/>
              <a:gd name="f101" fmla="val 7912074"/>
              <a:gd name="f102" fmla="val 1402493"/>
              <a:gd name="f103" fmla="val 7841761"/>
              <a:gd name="f104" fmla="val 1389550"/>
              <a:gd name="f105" fmla="val 7768351"/>
              <a:gd name="f106" fmla="val 1395051"/>
              <a:gd name="f107" fmla="val 7741665"/>
              <a:gd name="f108" fmla="val 1390266"/>
              <a:gd name="f109" fmla="val 7663663"/>
              <a:gd name="f110" fmla="val 1410813"/>
              <a:gd name="f111" fmla="val 7635985"/>
              <a:gd name="f112" fmla="val 1386363"/>
              <a:gd name="f113" fmla="val 7646173"/>
              <a:gd name="f114" fmla="val 1415707"/>
              <a:gd name="f115" fmla="val 7542198"/>
              <a:gd name="f116" fmla="val 1378410"/>
              <a:gd name="f117" fmla="val 7466069"/>
              <a:gd name="f118" fmla="val 1377654"/>
              <a:gd name="f119" fmla="val 7427626"/>
              <a:gd name="f120" fmla="val 1403818"/>
              <a:gd name="f121" fmla="val 7337822"/>
              <a:gd name="f122" fmla="val 1398948"/>
              <a:gd name="f123" fmla="val 7355642"/>
              <a:gd name="f124" fmla="val 1407761"/>
              <a:gd name="f125" fmla="val 7270634"/>
              <a:gd name="f126" fmla="val 1390553"/>
              <a:gd name="f127" fmla="val 7306340"/>
              <a:gd name="f128" fmla="val 1403822"/>
              <a:gd name="f129" fmla="val 7215220"/>
              <a:gd name="f130" fmla="val 1397856"/>
              <a:gd name="f131" fmla="val 7175381"/>
              <a:gd name="f132" fmla="val 1421457"/>
              <a:gd name="f133" fmla="val 7122339"/>
              <a:gd name="f134" fmla="val 1428094"/>
              <a:gd name="f135" fmla="val 7082147"/>
              <a:gd name="f136" fmla="val 1406113"/>
              <a:gd name="f137" fmla="val 7040624"/>
              <a:gd name="f138" fmla="val 1425217"/>
              <a:gd name="f139" fmla="val 7029993"/>
              <a:gd name="f140" fmla="val 1391726"/>
              <a:gd name="f141" fmla="val 6987129"/>
              <a:gd name="f142" fmla="val 1404834"/>
              <a:gd name="f143" fmla="val 6953477"/>
              <a:gd name="f144" fmla="val 1411964"/>
              <a:gd name="f145" fmla="val 6957479"/>
              <a:gd name="f146" fmla="val 1421694"/>
              <a:gd name="f147" fmla="val 6907567"/>
              <a:gd name="f148" fmla="val 1419149"/>
              <a:gd name="f149" fmla="val 6863513"/>
              <a:gd name="f150" fmla="val 1408514"/>
              <a:gd name="f151" fmla="val 6803088"/>
              <a:gd name="f152" fmla="val 1434619"/>
              <a:gd name="f153" fmla="val 6748428"/>
              <a:gd name="f154" fmla="val 1420308"/>
              <a:gd name="f155" fmla="val 6728317"/>
              <a:gd name="f156" fmla="val 1416860"/>
              <a:gd name="f157" fmla="val 6666046"/>
              <a:gd name="f158" fmla="val 1417296"/>
              <a:gd name="f159" fmla="val 6654257"/>
              <a:gd name="f160" fmla="val 1424143"/>
              <a:gd name="f161" fmla="val 6641271"/>
              <a:gd name="f162" fmla="val 1425628"/>
              <a:gd name="f163" fmla="val 6626125"/>
              <a:gd name="f164" fmla="val 1423202"/>
              <a:gd name="f165" fmla="val 6620123"/>
              <a:gd name="f166" fmla="val 1430535"/>
              <a:gd name="f167" fmla="val 6610208"/>
              <a:gd name="f168" fmla="val 1439359"/>
              <a:gd name="f169" fmla="val 6564906"/>
              <a:gd name="f170" fmla="val 1425734"/>
              <a:gd name="f171" fmla="val 6571355"/>
              <a:gd name="f172" fmla="val 1436144"/>
              <a:gd name="f173" fmla="val 6539188"/>
              <a:gd name="f174" fmla="val 1426808"/>
              <a:gd name="f175" fmla="val 6513602"/>
              <a:gd name="f176" fmla="val 1445293"/>
              <a:gd name="f177" fmla="val 6486557"/>
              <a:gd name="f178" fmla="val 1449861"/>
              <a:gd name="f179" fmla="val 6461221"/>
              <a:gd name="f180" fmla="val 1440598"/>
              <a:gd name="f181" fmla="val 6429457"/>
              <a:gd name="f182" fmla="val 1459319"/>
              <a:gd name="f183" fmla="val 6370419"/>
              <a:gd name="f184" fmla="val 1461649"/>
              <a:gd name="f185" fmla="val 6342558"/>
              <a:gd name="f186" fmla="val 1450937"/>
              <a:gd name="f187" fmla="val 6330664"/>
              <a:gd name="f188" fmla="val 1463365"/>
              <a:gd name="f189" fmla="val 6278839"/>
              <a:gd name="f190" fmla="val 1449160"/>
              <a:gd name="f191" fmla="val 6277206"/>
              <a:gd name="f192" fmla="val 1450621"/>
              <a:gd name="f193" fmla="val 6275057"/>
              <a:gd name="f194" fmla="val 1451978"/>
              <a:gd name="f195" fmla="val 6272455"/>
              <a:gd name="f196" fmla="val 1453191"/>
              <a:gd name="f197" fmla="val 6257338"/>
              <a:gd name="f198" fmla="val 1460236"/>
              <a:gd name="f199" fmla="val 6230567"/>
              <a:gd name="f200" fmla="val 1460979"/>
              <a:gd name="f201" fmla="val 6212659"/>
              <a:gd name="f202" fmla="val 1454850"/>
              <a:gd name="f203" fmla="val 6130994"/>
              <a:gd name="f204" fmla="val 1436046"/>
              <a:gd name="f205" fmla="val 6135790"/>
              <a:gd name="f206" fmla="val 1448771"/>
              <a:gd name="f207" fmla="val 6069317"/>
              <a:gd name="f208" fmla="val 1445838"/>
              <a:gd name="f209" fmla="val 5994738"/>
              <a:gd name="f210" fmla="val 1444791"/>
              <a:gd name="f211" fmla="val 5975991"/>
              <a:gd name="f212" fmla="val 1456673"/>
              <a:gd name="f213" fmla="val 5878477"/>
              <a:gd name="f214" fmla="val 1439180"/>
              <a:gd name="f215" fmla="val 5870803"/>
              <a:gd name="f216" fmla="val 1447519"/>
              <a:gd name="f217" fmla="val 5859206"/>
              <a:gd name="f218" fmla="val 1448153"/>
              <a:gd name="f219" fmla="val 5838387"/>
              <a:gd name="f220" fmla="val 1444679"/>
              <a:gd name="f221" fmla="val 5802317"/>
              <a:gd name="f222" fmla="val 1444778"/>
              <a:gd name="f223" fmla="val 5810848"/>
              <a:gd name="f224" fmla="val 1465165"/>
              <a:gd name="f225" fmla="val 5771136"/>
              <a:gd name="f226" fmla="val 1453639"/>
              <a:gd name="f227" fmla="val 5780732"/>
              <a:gd name="f228" fmla="val 1464484"/>
              <a:gd name="f229" fmla="val 5704275"/>
              <a:gd name="f230" fmla="val 1459369"/>
              <a:gd name="f231" fmla="val 5724081"/>
              <a:gd name="f232" fmla="val 1470431"/>
              <a:gd name="f233" fmla="val 5703536"/>
              <a:gd name="f234" fmla="val 1480946"/>
              <a:gd name="f235" fmla="val 5687323"/>
              <a:gd name="f236" fmla="val 1464719"/>
              <a:gd name="f237" fmla="val 5666577"/>
              <a:gd name="f238" fmla="val 1473921"/>
              <a:gd name="f239" fmla="val 5640974"/>
              <a:gd name="f240" fmla="val 1476520"/>
              <a:gd name="f241" fmla="val 5678275"/>
              <a:gd name="f242" fmla="val 1461854"/>
              <a:gd name="f243" fmla="val 5649068"/>
              <a:gd name="f244" fmla="val 1461676"/>
              <a:gd name="f245" fmla="val 5614218"/>
              <a:gd name="f246" fmla="val 1463443"/>
              <a:gd name="f247" fmla="val 5608578"/>
              <a:gd name="f248" fmla="val 1443299"/>
              <a:gd name="f249" fmla="val 5588902"/>
              <a:gd name="f250" fmla="val 1469647"/>
              <a:gd name="f251" fmla="val 5550386"/>
              <a:gd name="f252" fmla="val 1464321"/>
              <a:gd name="f253" fmla="val 5546573"/>
              <a:gd name="f254" fmla="val 1476049"/>
              <a:gd name="f255" fmla="val 5498090"/>
              <a:gd name="f256" fmla="val 1483173"/>
              <a:gd name="f257" fmla="val 5475226"/>
              <a:gd name="f258" fmla="val 1477314"/>
              <a:gd name="f259" fmla="val 5459293"/>
              <a:gd name="f260" fmla="val 1480930"/>
              <a:gd name="f261" fmla="val 5444641"/>
              <a:gd name="f262" fmla="val 1487602"/>
              <a:gd name="f263" fmla="val 5395328"/>
              <a:gd name="f264" fmla="val 1487320"/>
              <a:gd name="f265" fmla="val 5353572"/>
              <a:gd name="f266" fmla="val 1498007"/>
              <a:gd name="f267" fmla="val 5299812"/>
              <a:gd name="f268" fmla="val 1503362"/>
              <a:gd name="f269" fmla="val 5238326"/>
              <a:gd name="f270" fmla="val 1497756"/>
              <a:gd name="f271" fmla="val 5303225"/>
              <a:gd name="f272" fmla="val 1514963"/>
              <a:gd name="f273" fmla="val 5245752"/>
              <a:gd name="f274" fmla="val 1520612"/>
              <a:gd name="f275" fmla="val 5190753"/>
              <a:gd name="f276" fmla="val 1507732"/>
              <a:gd name="f277" fmla="val 5205712"/>
              <a:gd name="f278" fmla="val 1518627"/>
              <a:gd name="f279" fmla="val 5177807"/>
              <a:gd name="f280" fmla="val 1526802"/>
              <a:gd name="f281" fmla="val 5113910"/>
              <a:gd name="f282" fmla="val 1533205"/>
              <a:gd name="f283" fmla="val 5059484"/>
              <a:gd name="f284" fmla="val 1546802"/>
              <a:gd name="f285" fmla="val 5038524"/>
              <a:gd name="f286" fmla="val 1545675"/>
              <a:gd name="f287" fmla="val 5026564"/>
              <a:gd name="f288" fmla="val 1545376"/>
              <a:gd name="f289" fmla="val 5006873"/>
              <a:gd name="f290" fmla="val 1544046"/>
              <a:gd name="f291" fmla="val 4987701"/>
              <a:gd name="f292" fmla="val 1552900"/>
              <a:gd name="f293" fmla="val 4969433"/>
              <a:gd name="f294" fmla="val 1550865"/>
              <a:gd name="f295" fmla="val 4943627"/>
              <a:gd name="f296" fmla="val 1555066"/>
              <a:gd name="f297" fmla="val 4892754"/>
              <a:gd name="f298" fmla="val 1568818"/>
              <a:gd name="f299" fmla="val 4871726"/>
              <a:gd name="f300" fmla="val 1570584"/>
              <a:gd name="f301" fmla="val 4863638"/>
              <a:gd name="f302" fmla="val 1570310"/>
              <a:gd name="f303" fmla="val 4846771"/>
              <a:gd name="f304" fmla="val 1559566"/>
              <a:gd name="f305" fmla="val 4843267"/>
              <a:gd name="f306" fmla="val 1561459"/>
              <a:gd name="f307" fmla="val 4821058"/>
              <a:gd name="f308" fmla="val 1553078"/>
              <a:gd name="f309" fmla="val 4791466"/>
              <a:gd name="f310" fmla="val 1561324"/>
              <a:gd name="f311" fmla="val 4784247"/>
              <a:gd name="f312" fmla="val 1562342"/>
              <a:gd name="f313" fmla="val 4770593"/>
              <a:gd name="f314" fmla="val 1574121"/>
              <a:gd name="f315" fmla="val 4776816"/>
              <a:gd name="f316" fmla="val 1558072"/>
              <a:gd name="f317" fmla="val 4739309"/>
              <a:gd name="f318" fmla="val 1553948"/>
              <a:gd name="f319" fmla="val 4684311"/>
              <a:gd name="f320" fmla="val 1578213"/>
              <a:gd name="f321" fmla="val 4712803"/>
              <a:gd name="f322" fmla="val 1566697"/>
              <a:gd name="f323" fmla="val 4697562"/>
              <a:gd name="f324" fmla="val 1551206"/>
              <a:gd name="f325" fmla="val 4650737"/>
              <a:gd name="f326" fmla="val 1537381"/>
              <a:gd name="f327" fmla="val 4628208"/>
              <a:gd name="f328" fmla="val 1530633"/>
              <a:gd name="f329" fmla="val 4609654"/>
              <a:gd name="f330" fmla="val 1567617"/>
              <a:gd name="f331" fmla="val 4583150"/>
              <a:gd name="f332" fmla="val 1529064"/>
              <a:gd name="f333" fmla="val 4575879"/>
              <a:gd name="f334" fmla="val 1527088"/>
              <a:gd name="f335" fmla="val 4527005"/>
              <a:gd name="f336" fmla="val 1532552"/>
              <a:gd name="f337" fmla="val 4521734"/>
              <a:gd name="f338" fmla="val 1529359"/>
              <a:gd name="f339" fmla="val 4457980"/>
              <a:gd name="f340" fmla="val 1517590"/>
              <a:gd name="f341" fmla="val 4465052"/>
              <a:gd name="f342" fmla="val 1532003"/>
              <a:gd name="f343" fmla="val 4382398"/>
              <a:gd name="f344" fmla="val 1534108"/>
              <a:gd name="f345" fmla="val 4347480"/>
              <a:gd name="f346" fmla="val 1506889"/>
              <a:gd name="f347" fmla="val 4310783"/>
              <a:gd name="f348" fmla="val 1494709"/>
              <a:gd name="f349" fmla="val 4221826"/>
              <a:gd name="f350" fmla="val 1500972"/>
              <a:gd name="f351" fmla="val 4174471"/>
              <a:gd name="f352" fmla="val 1526598"/>
              <a:gd name="f353" fmla="val 4136675"/>
              <a:gd name="f354" fmla="val 1542031"/>
              <a:gd name="f355" fmla="val 4096601"/>
              <a:gd name="f356" fmla="val 1521563"/>
              <a:gd name="f357" fmla="val 4015086"/>
              <a:gd name="f358" fmla="val 1550501"/>
              <a:gd name="f359" fmla="val 3986123"/>
              <a:gd name="f360" fmla="val 1519347"/>
              <a:gd name="f361" fmla="val 4002441"/>
              <a:gd name="f362" fmla="val 1528912"/>
              <a:gd name="f363" fmla="val 3967120"/>
              <a:gd name="f364" fmla="val 1539744"/>
              <a:gd name="f365" fmla="val 3931774"/>
              <a:gd name="f366" fmla="val 1526729"/>
              <a:gd name="f367" fmla="val 3833906"/>
              <a:gd name="f368" fmla="val 1516637"/>
              <a:gd name="f369" fmla="val 3781438"/>
              <a:gd name="f370" fmla="val 1538249"/>
              <a:gd name="f371" fmla="val 3822855"/>
              <a:gd name="f372" fmla="val 1526006"/>
              <a:gd name="f373" fmla="val 3763845"/>
              <a:gd name="f374" fmla="val 1501782"/>
              <a:gd name="f375" fmla="val 3734533"/>
              <a:gd name="f376" fmla="val 1525292"/>
              <a:gd name="f377" fmla="val 3677359"/>
              <a:gd name="f378" fmla="val 1524487"/>
              <a:gd name="f379" fmla="val 3673583"/>
              <a:gd name="f380" fmla="val 1501471"/>
              <a:gd name="f381" fmla="val 3663687"/>
              <a:gd name="f382" fmla="val 1502855"/>
              <a:gd name="f383" fmla="val 3650245"/>
              <a:gd name="f384" fmla="val 1528777"/>
              <a:gd name="f385" fmla="val 3640771"/>
              <a:gd name="f386" fmla="val 1531025"/>
              <a:gd name="f387" fmla="val 3576170"/>
              <a:gd name="f388" fmla="val 1516288"/>
              <a:gd name="f389" fmla="val 3540258"/>
              <a:gd name="f390" fmla="val 1516976"/>
              <a:gd name="f391" fmla="val 3522853"/>
              <a:gd name="f392" fmla="val 1538044"/>
              <a:gd name="f393" fmla="val 3480929"/>
              <a:gd name="f394" fmla="val 1526739"/>
              <a:gd name="f395" fmla="val 3469671"/>
              <a:gd name="f396" fmla="val 1527693"/>
              <a:gd name="f397" fmla="val 3444273"/>
              <a:gd name="f398" fmla="val 1543724"/>
              <a:gd name="f399" fmla="val 3430805"/>
              <a:gd name="f400" fmla="val 1542521"/>
              <a:gd name="f401" fmla="val 3386352"/>
              <a:gd name="f402" fmla="val 1529947"/>
              <a:gd name="f403" fmla="val 3347457"/>
              <a:gd name="f404" fmla="val 1537200"/>
              <a:gd name="f405" fmla="val 3292707"/>
              <a:gd name="f406" fmla="val 1520490"/>
              <a:gd name="f407" fmla="val 3271897"/>
              <a:gd name="f408" fmla="val 1516147"/>
              <a:gd name="f409" fmla="val 3203347"/>
              <a:gd name="f410" fmla="val 1513732"/>
              <a:gd name="f411" fmla="val 3187872"/>
              <a:gd name="f412" fmla="val 1519991"/>
              <a:gd name="f413" fmla="val 3173062"/>
              <a:gd name="f414" fmla="val 1520872"/>
              <a:gd name="f415" fmla="val 3157325"/>
              <a:gd name="f416" fmla="val 1517771"/>
              <a:gd name="f417" fmla="val 3148026"/>
              <a:gd name="f418" fmla="val 1524777"/>
              <a:gd name="f419" fmla="val 3133878"/>
              <a:gd name="f420" fmla="val 1533085"/>
              <a:gd name="f421" fmla="val 3089156"/>
              <a:gd name="f422" fmla="val 1517485"/>
              <a:gd name="f423" fmla="val 3092394"/>
              <a:gd name="f424" fmla="val 1528115"/>
              <a:gd name="f425" fmla="val 3060512"/>
              <a:gd name="f426" fmla="val 1517374"/>
              <a:gd name="f427" fmla="val 3025593"/>
              <a:gd name="f428" fmla="val 1534558"/>
              <a:gd name="f429" fmla="val 2994200"/>
              <a:gd name="f430" fmla="val 1537857"/>
              <a:gd name="f431" fmla="val 2969798"/>
              <a:gd name="f432" fmla="val 1527501"/>
              <a:gd name="f433" fmla="val 2927999"/>
              <a:gd name="f434" fmla="val 1544636"/>
              <a:gd name="f435" fmla="val 2862301"/>
              <a:gd name="f436" fmla="val 1544250"/>
              <a:gd name="f437" fmla="val 2835658"/>
              <a:gd name="f438" fmla="val 1532340"/>
              <a:gd name="f439" fmla="val 2818008"/>
              <a:gd name="f440" fmla="val 1544135"/>
              <a:gd name="f441" fmla="val 2766335"/>
              <a:gd name="f442" fmla="val 1527662"/>
              <a:gd name="f443" fmla="val 2764004"/>
              <a:gd name="f444" fmla="val 1529036"/>
              <a:gd name="f445" fmla="val 2761142"/>
              <a:gd name="f446" fmla="val 1530285"/>
              <a:gd name="f447" fmla="val 2757836"/>
              <a:gd name="f448" fmla="val 1531371"/>
              <a:gd name="f449" fmla="val 2738633"/>
              <a:gd name="f450" fmla="val 1537675"/>
              <a:gd name="f451" fmla="val 2708957"/>
              <a:gd name="f452" fmla="val 1537188"/>
              <a:gd name="f453" fmla="val 2691555"/>
              <a:gd name="f454" fmla="val 1530283"/>
              <a:gd name="f455" fmla="val 2608810"/>
              <a:gd name="f456" fmla="val 1507878"/>
              <a:gd name="f457" fmla="val 2611304"/>
              <a:gd name="f458" fmla="val 1510787"/>
              <a:gd name="f459" fmla="val 2539383"/>
              <a:gd name="f460" fmla="val 1504835"/>
              <a:gd name="f461" fmla="val 2457862"/>
              <a:gd name="f462" fmla="val 1500384"/>
              <a:gd name="f463" fmla="val 2478670"/>
              <a:gd name="f464" fmla="val 1542474"/>
              <a:gd name="f465" fmla="val 2378036"/>
              <a:gd name="f466" fmla="val 1520645"/>
              <a:gd name="f467" fmla="val 2366529"/>
              <a:gd name="f468" fmla="val 1528574"/>
              <a:gd name="f469" fmla="val 2341629"/>
              <a:gd name="f470" fmla="val 1515421"/>
              <a:gd name="f471" fmla="val 2320049"/>
              <a:gd name="f472" fmla="val 1511019"/>
              <a:gd name="f473" fmla="val 2280399"/>
              <a:gd name="f474" fmla="val 1509467"/>
              <a:gd name="f475" fmla="val 2278267"/>
              <a:gd name="f476" fmla="val 1522148"/>
              <a:gd name="f477" fmla="val 2238909"/>
              <a:gd name="f478" fmla="val 1508888"/>
              <a:gd name="f479" fmla="val 2245444"/>
              <a:gd name="f480" fmla="val 1520095"/>
              <a:gd name="f481" fmla="val 2163364"/>
              <a:gd name="f482" fmla="val 1519472"/>
              <a:gd name="f483" fmla="val 2181031"/>
              <a:gd name="f484" fmla="val 1531361"/>
              <a:gd name="f485" fmla="val 2154585"/>
              <a:gd name="f486" fmla="val 1540861"/>
              <a:gd name="f487" fmla="val 2138796"/>
              <a:gd name="f488" fmla="val 1516056"/>
              <a:gd name="f489" fmla="val 2112613"/>
              <a:gd name="f490" fmla="val 1524245"/>
              <a:gd name="f491" fmla="val 2083537"/>
              <a:gd name="f492" fmla="val 1525655"/>
              <a:gd name="f493" fmla="val 2078233"/>
              <a:gd name="f494" fmla="val 1524725"/>
              <a:gd name="f495" fmla="val 2046221"/>
              <a:gd name="f496" fmla="val 1523212"/>
              <a:gd name="f497" fmla="val 2007296"/>
              <a:gd name="f498" fmla="val 1523373"/>
              <a:gd name="f499" fmla="val 2032394"/>
              <a:gd name="f500" fmla="val 1491187"/>
              <a:gd name="f501" fmla="val 2001057"/>
              <a:gd name="f502" fmla="val 1516449"/>
              <a:gd name="f503" fmla="val 1960724"/>
              <a:gd name="f504" fmla="val 1509398"/>
              <a:gd name="f505" fmla="val 1976058"/>
              <a:gd name="f506" fmla="val 1528820"/>
              <a:gd name="f507" fmla="val 1920184"/>
              <a:gd name="f508" fmla="val 1533676"/>
              <a:gd name="f509" fmla="val 1897238"/>
              <a:gd name="f510" fmla="val 1526813"/>
              <a:gd name="f511" fmla="val 1877505"/>
              <a:gd name="f512" fmla="val 1527174"/>
              <a:gd name="f513" fmla="val 1835994"/>
              <a:gd name="f514" fmla="val 1527678"/>
              <a:gd name="f515" fmla="val 1794483"/>
              <a:gd name="f516" fmla="val 1528182"/>
              <a:gd name="f517" fmla="val 1726077"/>
              <a:gd name="f518" fmla="val 1533693"/>
              <a:gd name="f519" fmla="val 1671119"/>
              <a:gd name="f520" fmla="val 1536701"/>
              <a:gd name="f521" fmla="val 1605663"/>
              <a:gd name="f522" fmla="val 1528324"/>
              <a:gd name="f523" fmla="val 1630763"/>
              <a:gd name="f524" fmla="val 1553523"/>
              <a:gd name="f525" fmla="val 1565556"/>
              <a:gd name="f526" fmla="val 1556503"/>
              <a:gd name="f527" fmla="val 1501959"/>
              <a:gd name="f528" fmla="val 1539013"/>
              <a:gd name="f529" fmla="val 1462468"/>
              <a:gd name="f530" fmla="val 1572800"/>
              <a:gd name="f531" fmla="val 1407755"/>
              <a:gd name="f532" fmla="val 1571444"/>
              <a:gd name="f533" fmla="val 1319286"/>
              <a:gd name="f534" fmla="val 1555448"/>
              <a:gd name="f535" fmla="val 1429251"/>
              <a:gd name="f536" fmla="val 1585263"/>
              <a:gd name="f537" fmla="val 1291872"/>
              <a:gd name="f538" fmla="val 1579471"/>
              <a:gd name="f539" fmla="val 1284192"/>
              <a:gd name="f540" fmla="val 1576816"/>
              <a:gd name="f541" fmla="val 1243590"/>
              <a:gd name="f542" fmla="val 1599390"/>
              <a:gd name="f543" fmla="val 1245251"/>
              <a:gd name="f544" fmla="val 1236562"/>
              <a:gd name="f545" fmla="val 1601891"/>
              <a:gd name="f546" fmla="val 1184091"/>
              <a:gd name="f547" fmla="val 1586977"/>
              <a:gd name="f548" fmla="val 1181938"/>
              <a:gd name="f549" fmla="val 1592789"/>
              <a:gd name="f550" fmla="val 1138153"/>
              <a:gd name="f551" fmla="val 1593474"/>
              <a:gd name="f552" fmla="val 1130439"/>
              <a:gd name="f553" fmla="val 1578153"/>
              <a:gd name="f554" fmla="val 1091432"/>
              <a:gd name="f555" fmla="val 1571003"/>
              <a:gd name="f556" fmla="val 1007000"/>
              <a:gd name="f557" fmla="val 1580980"/>
              <a:gd name="f558" fmla="val 1001377"/>
              <a:gd name="f559" fmla="val 1557850"/>
              <a:gd name="f560" fmla="val 940355"/>
              <a:gd name="f561" fmla="val 1560638"/>
              <a:gd name="f562" fmla="val 891367"/>
              <a:gd name="f563" fmla="val 1572083"/>
              <a:gd name="f564" fmla="val 924846"/>
              <a:gd name="f565" fmla="val 1558773"/>
              <a:gd name="f566" fmla="val 868264"/>
              <a:gd name="f567" fmla="val 1566392"/>
              <a:gd name="f568" fmla="val 848640"/>
              <a:gd name="f569" fmla="val 1547574"/>
              <a:gd name="f570" fmla="val 814997"/>
              <a:gd name="f571" fmla="val 1568391"/>
              <a:gd name="f572" fmla="val 792765"/>
              <a:gd name="f573" fmla="val 1563102"/>
              <a:gd name="f574" fmla="val 758082"/>
              <a:gd name="f575" fmla="val 1585102"/>
              <a:gd name="f576" fmla="val 689950"/>
              <a:gd name="f577" fmla="val 1563038"/>
              <a:gd name="f578" fmla="val 653153"/>
              <a:gd name="f579" fmla="val 1563516"/>
              <a:gd name="f580" fmla="val 591300"/>
              <a:gd name="f581" fmla="val 1567692"/>
              <a:gd name="f582" fmla="val 576686"/>
              <a:gd name="f583" fmla="val 1582565"/>
              <a:gd name="f584" fmla="val 541933"/>
              <a:gd name="f585" fmla="val 1561051"/>
              <a:gd name="f586" fmla="val 537775"/>
              <a:gd name="f587" fmla="val 1570056"/>
              <a:gd name="f588" fmla="val 508236"/>
              <a:gd name="f589" fmla="val 1570304"/>
              <a:gd name="f590" fmla="val 472797"/>
              <a:gd name="f591" fmla="val 1568904"/>
              <a:gd name="f592" fmla="val 458898"/>
              <a:gd name="f593" fmla="val 1573560"/>
              <a:gd name="f594" fmla="val 425270"/>
              <a:gd name="f595" fmla="val 1567476"/>
              <a:gd name="f596" fmla="val 396059"/>
              <a:gd name="f597" fmla="val 1560970"/>
              <a:gd name="f598" fmla="val 431016"/>
              <a:gd name="f599" fmla="val 1548467"/>
              <a:gd name="f600" fmla="val 332180"/>
              <a:gd name="f601" fmla="val 1575204"/>
              <a:gd name="f602" fmla="val 336819"/>
              <a:gd name="f603" fmla="val 1560892"/>
              <a:gd name="f604" fmla="val 292157"/>
              <a:gd name="f605" fmla="val 1552383"/>
              <a:gd name="f606" fmla="val 263346"/>
              <a:gd name="f607" fmla="val 1557575"/>
              <a:gd name="f608" fmla="val 267163"/>
              <a:gd name="f609" fmla="val 1531913"/>
              <a:gd name="f610" fmla="val 253228"/>
              <a:gd name="f611" fmla="val 1516946"/>
              <a:gd name="f612" fmla="val 198100"/>
              <a:gd name="f613" fmla="val 1540864"/>
              <a:gd name="f614" fmla="val 196644"/>
              <a:gd name="f615" fmla="val 1524565"/>
              <a:gd name="f616" fmla="val 172602"/>
              <a:gd name="f617" fmla="val 1535342"/>
              <a:gd name="f618" fmla="val 127394"/>
              <a:gd name="f619" fmla="val 1518578"/>
              <a:gd name="f620" fmla="val 86819"/>
              <a:gd name="f621" fmla="val 1519517"/>
              <a:gd name="f622" fmla="val 78537"/>
              <a:gd name="f623" fmla="val 1512257"/>
              <a:gd name="f624" fmla="val 69224"/>
              <a:gd name="f625" fmla="val 1512723"/>
              <a:gd name="f626" fmla="val 53369"/>
              <a:gd name="f627" fmla="val 1516853"/>
              <a:gd name="f628" fmla="val 37131"/>
              <a:gd name="f629" fmla="val 1517503"/>
              <a:gd name="f630" fmla="val 19976"/>
              <a:gd name="f631" fmla="val 1516838"/>
              <a:gd name="f632" fmla="val 2359"/>
              <a:gd name="f633" fmla="val 1515247"/>
              <a:gd name="f634" fmla="val 1514932"/>
              <a:gd name="f635" fmla="+- 0 0 -90"/>
              <a:gd name="f636" fmla="*/ f3 1 9662615"/>
              <a:gd name="f637" fmla="*/ f4 1 1603018"/>
              <a:gd name="f638" fmla="val f5"/>
              <a:gd name="f639" fmla="val f6"/>
              <a:gd name="f640" fmla="val f7"/>
              <a:gd name="f641" fmla="*/ f635 f0 1"/>
              <a:gd name="f642" fmla="+- f640 0 f638"/>
              <a:gd name="f643" fmla="+- f639 0 f638"/>
              <a:gd name="f644" fmla="*/ f641 1 f2"/>
              <a:gd name="f645" fmla="*/ f643 1 9662615"/>
              <a:gd name="f646" fmla="*/ f642 1 1603018"/>
              <a:gd name="f647" fmla="*/ 0 f643 1"/>
              <a:gd name="f648" fmla="*/ 9662615 f643 1"/>
              <a:gd name="f649" fmla="*/ 9469546 f643 1"/>
              <a:gd name="f650" fmla="*/ 9144767 f643 1"/>
              <a:gd name="f651" fmla="*/ 8591582 f643 1"/>
              <a:gd name="f652" fmla="*/ 8537336 f643 1"/>
              <a:gd name="f653" fmla="*/ 8197961 f643 1"/>
              <a:gd name="f654" fmla="*/ 8171196 f643 1"/>
              <a:gd name="f655" fmla="*/ 7974579 f643 1"/>
              <a:gd name="f656" fmla="*/ 7768351 f643 1"/>
              <a:gd name="f657" fmla="*/ 7466069 f643 1"/>
              <a:gd name="f658" fmla="*/ 7082147 f643 1"/>
              <a:gd name="f659" fmla="*/ 6907567 f643 1"/>
              <a:gd name="f660" fmla="*/ 6748428 f643 1"/>
              <a:gd name="f661" fmla="*/ 6654257 f643 1"/>
              <a:gd name="f662" fmla="*/ 6620123 f643 1"/>
              <a:gd name="f663" fmla="*/ 6571355 f643 1"/>
              <a:gd name="f664" fmla="*/ 6486557 f643 1"/>
              <a:gd name="f665" fmla="*/ 6370419 f643 1"/>
              <a:gd name="f666" fmla="*/ 6278839 f643 1"/>
              <a:gd name="f667" fmla="*/ 6272455 f643 1"/>
              <a:gd name="f668" fmla="*/ 6212659 f643 1"/>
              <a:gd name="f669" fmla="*/ 5878477 f643 1"/>
              <a:gd name="f670" fmla="*/ 5838387 f643 1"/>
              <a:gd name="f671" fmla="*/ 5771136 f643 1"/>
              <a:gd name="f672" fmla="*/ 5724081 f643 1"/>
              <a:gd name="f673" fmla="*/ 5666577 f643 1"/>
              <a:gd name="f674" fmla="*/ 5649068 f643 1"/>
              <a:gd name="f675" fmla="*/ 5588902 f643 1"/>
              <a:gd name="f676" fmla="*/ 5498090 f643 1"/>
              <a:gd name="f677" fmla="*/ 5444641 f643 1"/>
              <a:gd name="f678" fmla="*/ 5299812 f643 1"/>
              <a:gd name="f679" fmla="*/ 5059484 f643 1"/>
              <a:gd name="f680" fmla="*/ 5038524 f643 1"/>
              <a:gd name="f681" fmla="*/ 5026564 f643 1"/>
              <a:gd name="f682" fmla="*/ 4969433 f643 1"/>
              <a:gd name="f683" fmla="*/ 4791466 f643 1"/>
              <a:gd name="f684" fmla="*/ 4784247 f643 1"/>
              <a:gd name="f685" fmla="*/ 4697562 f643 1"/>
              <a:gd name="f686" fmla="*/ 4221826 f643 1"/>
              <a:gd name="f687" fmla="*/ 4096601 f643 1"/>
              <a:gd name="f688" fmla="*/ 3540258 f643 1"/>
              <a:gd name="f689" fmla="*/ 3292707 f643 1"/>
              <a:gd name="f690" fmla="*/ 3187872 f643 1"/>
              <a:gd name="f691" fmla="*/ 3148026 f643 1"/>
              <a:gd name="f692" fmla="*/ 3092394 f643 1"/>
              <a:gd name="f693" fmla="*/ 2994200 f643 1"/>
              <a:gd name="f694" fmla="*/ 2862301 f643 1"/>
              <a:gd name="f695" fmla="*/ 2766335 f643 1"/>
              <a:gd name="f696" fmla="*/ 2757836 f643 1"/>
              <a:gd name="f697" fmla="*/ 2691555 f643 1"/>
              <a:gd name="f698" fmla="*/ 2001057 f643 1"/>
              <a:gd name="f699" fmla="*/ 1835994 f643 1"/>
              <a:gd name="f700" fmla="*/ 1671119 f643 1"/>
              <a:gd name="f701" fmla="*/ 1407755 f643 1"/>
              <a:gd name="f702" fmla="*/ 1091432 f643 1"/>
              <a:gd name="f703" fmla="*/ 868264 f643 1"/>
              <a:gd name="f704" fmla="*/ 792765 f643 1"/>
              <a:gd name="f705" fmla="*/ 472797 f643 1"/>
              <a:gd name="f706" fmla="*/ 267163 f643 1"/>
              <a:gd name="f707" fmla="*/ 196644 f643 1"/>
              <a:gd name="f708" fmla="*/ 86819 f643 1"/>
              <a:gd name="f709" fmla="*/ 53369 f643 1"/>
              <a:gd name="f710" fmla="*/ 2359 f643 1"/>
              <a:gd name="f711" fmla="*/ 6069317 f643 1"/>
              <a:gd name="f712" fmla="*/ 7355642 f643 1"/>
              <a:gd name="f713" fmla="*/ 7635985 f643 1"/>
              <a:gd name="f714" fmla="*/ 3833906 f643 1"/>
              <a:gd name="f715" fmla="*/ 3430805 f643 1"/>
              <a:gd name="f716" fmla="*/ 2378036 f643 1"/>
              <a:gd name="f717" fmla="*/ 4871726 f643 1"/>
              <a:gd name="f718" fmla="*/ 4821058 f643 1"/>
              <a:gd name="f719" fmla="*/ 4843267 f643 1"/>
              <a:gd name="f720" fmla="*/ 4739309 f643 1"/>
              <a:gd name="f721" fmla="*/ 4382398 f643 1"/>
              <a:gd name="f722" fmla="*/ 4521734 f643 1"/>
              <a:gd name="f723" fmla="*/ 4583150 f643 1"/>
              <a:gd name="f724" fmla="*/ 4650737 f643 1"/>
              <a:gd name="f725" fmla="*/ 4002441 f643 1"/>
              <a:gd name="f726" fmla="*/ 3763845 f643 1"/>
              <a:gd name="f727" fmla="*/ 5177807 f643 1"/>
              <a:gd name="f728" fmla="*/ 5113910 f643 1"/>
              <a:gd name="f729" fmla="*/ 5245752 f643 1"/>
              <a:gd name="f730" fmla="*/ 7215220 f643 1"/>
              <a:gd name="f731" fmla="*/ 6987129 f643 1"/>
              <a:gd name="f732" fmla="*/ 8087910 f643 1"/>
              <a:gd name="f733" fmla="*/ 8278355 f643 1"/>
              <a:gd name="f734" fmla="*/ 8976400 f643 1"/>
              <a:gd name="f735" fmla="*/ 8695953 f643 1"/>
              <a:gd name="f736" fmla="*/ 8652191 f643 1"/>
              <a:gd name="f737" fmla="*/ 8416849 f643 1"/>
              <a:gd name="f738" fmla="*/ 9326260 f643 1"/>
              <a:gd name="f739" fmla="*/ 8828711 f643 1"/>
              <a:gd name="f740" fmla="*/ 9551077 f643 1"/>
              <a:gd name="f741" fmla="*/ 336819 f643 1"/>
              <a:gd name="f742" fmla="*/ 396059 f643 1"/>
              <a:gd name="f743" fmla="*/ 541933 f643 1"/>
              <a:gd name="f744" fmla="*/ 653153 f643 1"/>
              <a:gd name="f745" fmla="*/ 940355 f643 1"/>
              <a:gd name="f746" fmla="*/ 1181938 f643 1"/>
              <a:gd name="f747" fmla="*/ 1291872 f643 1"/>
              <a:gd name="f748" fmla="*/ 0 f642 1"/>
              <a:gd name="f749" fmla="*/ 1280346 f642 1"/>
              <a:gd name="f750" fmla="*/ 1292033 f642 1"/>
              <a:gd name="f751" fmla="*/ 1289837 f642 1"/>
              <a:gd name="f752" fmla="*/ 1277155 f642 1"/>
              <a:gd name="f753" fmla="*/ 1264120 f642 1"/>
              <a:gd name="f754" fmla="*/ 1326661 f642 1"/>
              <a:gd name="f755" fmla="*/ 1346394 f642 1"/>
              <a:gd name="f756" fmla="*/ 1346784 f642 1"/>
              <a:gd name="f757" fmla="*/ 1345903 f642 1"/>
              <a:gd name="f758" fmla="*/ 1341666 f642 1"/>
              <a:gd name="f759" fmla="*/ 1341684 f642 1"/>
              <a:gd name="f760" fmla="*/ 1367085 f642 1"/>
              <a:gd name="f761" fmla="*/ 1386569 f642 1"/>
              <a:gd name="f762" fmla="*/ 1392804 f642 1"/>
              <a:gd name="f763" fmla="*/ 1397216 f642 1"/>
              <a:gd name="f764" fmla="*/ 1386449 f642 1"/>
              <a:gd name="f765" fmla="*/ 1383439 f642 1"/>
              <a:gd name="f766" fmla="*/ 1395051 f642 1"/>
              <a:gd name="f767" fmla="*/ 1386363 f642 1"/>
              <a:gd name="f768" fmla="*/ 1377654 f642 1"/>
              <a:gd name="f769" fmla="*/ 1407761 f642 1"/>
              <a:gd name="f770" fmla="*/ 1397856 f642 1"/>
              <a:gd name="f771" fmla="*/ 1406113 f642 1"/>
              <a:gd name="f772" fmla="*/ 1404834 f642 1"/>
              <a:gd name="f773" fmla="*/ 1419149 f642 1"/>
              <a:gd name="f774" fmla="*/ 1420308 f642 1"/>
              <a:gd name="f775" fmla="*/ 1424143 f642 1"/>
              <a:gd name="f776" fmla="*/ 1430535 f642 1"/>
              <a:gd name="f777" fmla="*/ 1436144 f642 1"/>
              <a:gd name="f778" fmla="*/ 1449861 f642 1"/>
              <a:gd name="f779" fmla="*/ 1461649 f642 1"/>
              <a:gd name="f780" fmla="*/ 1449160 f642 1"/>
              <a:gd name="f781" fmla="*/ 1453191 f642 1"/>
              <a:gd name="f782" fmla="*/ 1454850 f642 1"/>
              <a:gd name="f783" fmla="*/ 1445838 f642 1"/>
              <a:gd name="f784" fmla="*/ 1439180 f642 1"/>
              <a:gd name="f785" fmla="*/ 1444679 f642 1"/>
              <a:gd name="f786" fmla="*/ 1453639 f642 1"/>
              <a:gd name="f787" fmla="*/ 1470431 f642 1"/>
              <a:gd name="f788" fmla="*/ 1473921 f642 1"/>
              <a:gd name="f789" fmla="*/ 1461676 f642 1"/>
              <a:gd name="f790" fmla="*/ 1469647 f642 1"/>
              <a:gd name="f791" fmla="*/ 1483173 f642 1"/>
              <a:gd name="f792" fmla="*/ 1487602 f642 1"/>
              <a:gd name="f793" fmla="*/ 1503362 f642 1"/>
              <a:gd name="f794" fmla="*/ 1520612 f642 1"/>
              <a:gd name="f795" fmla="*/ 1526802 f642 1"/>
              <a:gd name="f796" fmla="*/ 1533205 f642 1"/>
              <a:gd name="f797" fmla="*/ 1546802 f642 1"/>
              <a:gd name="f798" fmla="*/ 1545675 f642 1"/>
              <a:gd name="f799" fmla="*/ 1545376 f642 1"/>
              <a:gd name="f800" fmla="*/ 1550865 f642 1"/>
              <a:gd name="f801" fmla="*/ 1570584 f642 1"/>
              <a:gd name="f802" fmla="*/ 1561459 f642 1"/>
              <a:gd name="f803" fmla="*/ 1553078 f642 1"/>
              <a:gd name="f804" fmla="*/ 1561324 f642 1"/>
              <a:gd name="f805" fmla="*/ 1562342 f642 1"/>
              <a:gd name="f806" fmla="*/ 1553948 f642 1"/>
              <a:gd name="f807" fmla="*/ 1551206 f642 1"/>
              <a:gd name="f808" fmla="*/ 1537381 f642 1"/>
              <a:gd name="f809" fmla="*/ 1529064 f642 1"/>
              <a:gd name="f810" fmla="*/ 1529359 f642 1"/>
              <a:gd name="f811" fmla="*/ 1534108 f642 1"/>
              <a:gd name="f812" fmla="*/ 1500972 f642 1"/>
              <a:gd name="f813" fmla="*/ 1521563 f642 1"/>
              <a:gd name="f814" fmla="*/ 1528912 f642 1"/>
              <a:gd name="f815" fmla="*/ 1516637 f642 1"/>
              <a:gd name="f816" fmla="*/ 1501782 f642 1"/>
              <a:gd name="f817" fmla="*/ 1516288 f642 1"/>
              <a:gd name="f818" fmla="*/ 1516976 f642 1"/>
              <a:gd name="f819" fmla="*/ 1526739 f642 1"/>
              <a:gd name="f820" fmla="*/ 1542521 f642 1"/>
              <a:gd name="f821" fmla="*/ 1520490 f642 1"/>
              <a:gd name="f822" fmla="*/ 1519991 f642 1"/>
              <a:gd name="f823" fmla="*/ 1524777 f642 1"/>
              <a:gd name="f824" fmla="*/ 1528115 f642 1"/>
              <a:gd name="f825" fmla="*/ 1537857 f642 1"/>
              <a:gd name="f826" fmla="*/ 1544250 f642 1"/>
              <a:gd name="f827" fmla="*/ 1527662 f642 1"/>
              <a:gd name="f828" fmla="*/ 1531371 f642 1"/>
              <a:gd name="f829" fmla="*/ 1530283 f642 1"/>
              <a:gd name="f830" fmla="*/ 1520645 f642 1"/>
              <a:gd name="f831" fmla="*/ 1508888 f642 1"/>
              <a:gd name="f832" fmla="*/ 1524245 f642 1"/>
              <a:gd name="f833" fmla="*/ 1516449 f642 1"/>
              <a:gd name="f834" fmla="*/ 1527678 f642 1"/>
              <a:gd name="f835" fmla="*/ 1536701 f642 1"/>
              <a:gd name="f836" fmla="*/ 1571444 f642 1"/>
              <a:gd name="f837" fmla="*/ 1579471 f642 1"/>
              <a:gd name="f838" fmla="*/ 1245251 f643 1"/>
              <a:gd name="f839" fmla="*/ 1603018 f642 1"/>
              <a:gd name="f840" fmla="*/ 1592789 f642 1"/>
              <a:gd name="f841" fmla="*/ 1571003 f642 1"/>
              <a:gd name="f842" fmla="*/ 1560638 f642 1"/>
              <a:gd name="f843" fmla="*/ 1566392 f642 1"/>
              <a:gd name="f844" fmla="*/ 1563102 f642 1"/>
              <a:gd name="f845" fmla="*/ 1563516 f642 1"/>
              <a:gd name="f846" fmla="*/ 1561051 f642 1"/>
              <a:gd name="f847" fmla="*/ 1568904 f642 1"/>
              <a:gd name="f848" fmla="*/ 1560970 f642 1"/>
              <a:gd name="f849" fmla="*/ 1560892 f642 1"/>
              <a:gd name="f850" fmla="*/ 1531913 f642 1"/>
              <a:gd name="f851" fmla="*/ 1524565 f642 1"/>
              <a:gd name="f852" fmla="*/ 1519517 f642 1"/>
              <a:gd name="f853" fmla="*/ 1516853 f642 1"/>
              <a:gd name="f854" fmla="*/ 1515247 f642 1"/>
              <a:gd name="f855" fmla="*/ 1514932 f642 1"/>
              <a:gd name="f856" fmla="*/ 1565556 f643 1"/>
              <a:gd name="f857" fmla="*/ 1556503 f642 1"/>
              <a:gd name="f858" fmla="*/ 3480929 f643 1"/>
              <a:gd name="f859" fmla="*/ 3522853 f643 1"/>
              <a:gd name="f860" fmla="*/ 1538044 f642 1"/>
              <a:gd name="f861" fmla="*/ 3576170 f643 1"/>
              <a:gd name="f862" fmla="*/ 3673583 f643 1"/>
              <a:gd name="f863" fmla="*/ 1501471 f642 1"/>
              <a:gd name="f864" fmla="*/ 3640771 f643 1"/>
              <a:gd name="f865" fmla="*/ 1531025 f642 1"/>
              <a:gd name="f866" fmla="*/ 2539383 f643 1"/>
              <a:gd name="f867" fmla="*/ 1504835 f642 1"/>
              <a:gd name="f868" fmla="*/ 2320049 f643 1"/>
              <a:gd name="f869" fmla="*/ 1511019 f642 1"/>
              <a:gd name="f870" fmla="*/ 2238909 f643 1"/>
              <a:gd name="f871" fmla="*/ 2181031 f643 1"/>
              <a:gd name="f872" fmla="*/ 1531361 f642 1"/>
              <a:gd name="f873" fmla="*/ 2112613 f643 1"/>
              <a:gd name="f874" fmla="*/ 2046221 f643 1"/>
              <a:gd name="f875" fmla="*/ 1523212 f642 1"/>
              <a:gd name="f876" fmla="*/ 1920184 f643 1"/>
              <a:gd name="f877" fmla="*/ 1533676 f642 1"/>
              <a:gd name="f878" fmla="+- f644 0 f1"/>
              <a:gd name="f879" fmla="*/ f647 1 9662615"/>
              <a:gd name="f880" fmla="*/ f648 1 9662615"/>
              <a:gd name="f881" fmla="*/ f649 1 9662615"/>
              <a:gd name="f882" fmla="*/ f650 1 9662615"/>
              <a:gd name="f883" fmla="*/ f651 1 9662615"/>
              <a:gd name="f884" fmla="*/ f652 1 9662615"/>
              <a:gd name="f885" fmla="*/ f653 1 9662615"/>
              <a:gd name="f886" fmla="*/ f654 1 9662615"/>
              <a:gd name="f887" fmla="*/ f655 1 9662615"/>
              <a:gd name="f888" fmla="*/ f656 1 9662615"/>
              <a:gd name="f889" fmla="*/ f657 1 9662615"/>
              <a:gd name="f890" fmla="*/ f658 1 9662615"/>
              <a:gd name="f891" fmla="*/ f659 1 9662615"/>
              <a:gd name="f892" fmla="*/ f660 1 9662615"/>
              <a:gd name="f893" fmla="*/ f661 1 9662615"/>
              <a:gd name="f894" fmla="*/ f662 1 9662615"/>
              <a:gd name="f895" fmla="*/ f663 1 9662615"/>
              <a:gd name="f896" fmla="*/ f664 1 9662615"/>
              <a:gd name="f897" fmla="*/ f665 1 9662615"/>
              <a:gd name="f898" fmla="*/ f666 1 9662615"/>
              <a:gd name="f899" fmla="*/ f667 1 9662615"/>
              <a:gd name="f900" fmla="*/ f668 1 9662615"/>
              <a:gd name="f901" fmla="*/ f669 1 9662615"/>
              <a:gd name="f902" fmla="*/ f670 1 9662615"/>
              <a:gd name="f903" fmla="*/ f671 1 9662615"/>
              <a:gd name="f904" fmla="*/ f672 1 9662615"/>
              <a:gd name="f905" fmla="*/ f673 1 9662615"/>
              <a:gd name="f906" fmla="*/ f674 1 9662615"/>
              <a:gd name="f907" fmla="*/ f675 1 9662615"/>
              <a:gd name="f908" fmla="*/ f676 1 9662615"/>
              <a:gd name="f909" fmla="*/ f677 1 9662615"/>
              <a:gd name="f910" fmla="*/ f678 1 9662615"/>
              <a:gd name="f911" fmla="*/ f679 1 9662615"/>
              <a:gd name="f912" fmla="*/ f680 1 9662615"/>
              <a:gd name="f913" fmla="*/ f681 1 9662615"/>
              <a:gd name="f914" fmla="*/ f682 1 9662615"/>
              <a:gd name="f915" fmla="*/ f683 1 9662615"/>
              <a:gd name="f916" fmla="*/ f684 1 9662615"/>
              <a:gd name="f917" fmla="*/ f685 1 9662615"/>
              <a:gd name="f918" fmla="*/ f686 1 9662615"/>
              <a:gd name="f919" fmla="*/ f687 1 9662615"/>
              <a:gd name="f920" fmla="*/ f688 1 9662615"/>
              <a:gd name="f921" fmla="*/ f689 1 9662615"/>
              <a:gd name="f922" fmla="*/ f690 1 9662615"/>
              <a:gd name="f923" fmla="*/ f691 1 9662615"/>
              <a:gd name="f924" fmla="*/ f692 1 9662615"/>
              <a:gd name="f925" fmla="*/ f693 1 9662615"/>
              <a:gd name="f926" fmla="*/ f694 1 9662615"/>
              <a:gd name="f927" fmla="*/ f695 1 9662615"/>
              <a:gd name="f928" fmla="*/ f696 1 9662615"/>
              <a:gd name="f929" fmla="*/ f697 1 9662615"/>
              <a:gd name="f930" fmla="*/ f698 1 9662615"/>
              <a:gd name="f931" fmla="*/ f699 1 9662615"/>
              <a:gd name="f932" fmla="*/ f700 1 9662615"/>
              <a:gd name="f933" fmla="*/ f701 1 9662615"/>
              <a:gd name="f934" fmla="*/ f702 1 9662615"/>
              <a:gd name="f935" fmla="*/ f703 1 9662615"/>
              <a:gd name="f936" fmla="*/ f704 1 9662615"/>
              <a:gd name="f937" fmla="*/ f705 1 9662615"/>
              <a:gd name="f938" fmla="*/ f706 1 9662615"/>
              <a:gd name="f939" fmla="*/ f707 1 9662615"/>
              <a:gd name="f940" fmla="*/ f708 1 9662615"/>
              <a:gd name="f941" fmla="*/ f709 1 9662615"/>
              <a:gd name="f942" fmla="*/ f710 1 9662615"/>
              <a:gd name="f943" fmla="*/ f711 1 9662615"/>
              <a:gd name="f944" fmla="*/ f712 1 9662615"/>
              <a:gd name="f945" fmla="*/ f713 1 9662615"/>
              <a:gd name="f946" fmla="*/ f714 1 9662615"/>
              <a:gd name="f947" fmla="*/ f715 1 9662615"/>
              <a:gd name="f948" fmla="*/ f716 1 9662615"/>
              <a:gd name="f949" fmla="*/ f717 1 9662615"/>
              <a:gd name="f950" fmla="*/ f718 1 9662615"/>
              <a:gd name="f951" fmla="*/ f719 1 9662615"/>
              <a:gd name="f952" fmla="*/ f720 1 9662615"/>
              <a:gd name="f953" fmla="*/ f721 1 9662615"/>
              <a:gd name="f954" fmla="*/ f722 1 9662615"/>
              <a:gd name="f955" fmla="*/ f723 1 9662615"/>
              <a:gd name="f956" fmla="*/ f724 1 9662615"/>
              <a:gd name="f957" fmla="*/ f725 1 9662615"/>
              <a:gd name="f958" fmla="*/ f726 1 9662615"/>
              <a:gd name="f959" fmla="*/ f727 1 9662615"/>
              <a:gd name="f960" fmla="*/ f728 1 9662615"/>
              <a:gd name="f961" fmla="*/ f729 1 9662615"/>
              <a:gd name="f962" fmla="*/ f730 1 9662615"/>
              <a:gd name="f963" fmla="*/ f731 1 9662615"/>
              <a:gd name="f964" fmla="*/ f732 1 9662615"/>
              <a:gd name="f965" fmla="*/ f733 1 9662615"/>
              <a:gd name="f966" fmla="*/ f734 1 9662615"/>
              <a:gd name="f967" fmla="*/ f735 1 9662615"/>
              <a:gd name="f968" fmla="*/ f736 1 9662615"/>
              <a:gd name="f969" fmla="*/ f737 1 9662615"/>
              <a:gd name="f970" fmla="*/ f738 1 9662615"/>
              <a:gd name="f971" fmla="*/ f739 1 9662615"/>
              <a:gd name="f972" fmla="*/ f740 1 9662615"/>
              <a:gd name="f973" fmla="*/ f741 1 9662615"/>
              <a:gd name="f974" fmla="*/ f742 1 9662615"/>
              <a:gd name="f975" fmla="*/ f743 1 9662615"/>
              <a:gd name="f976" fmla="*/ f744 1 9662615"/>
              <a:gd name="f977" fmla="*/ f745 1 9662615"/>
              <a:gd name="f978" fmla="*/ f746 1 9662615"/>
              <a:gd name="f979" fmla="*/ f747 1 9662615"/>
              <a:gd name="f980" fmla="*/ f748 1 1603018"/>
              <a:gd name="f981" fmla="*/ f749 1 1603018"/>
              <a:gd name="f982" fmla="*/ f750 1 1603018"/>
              <a:gd name="f983" fmla="*/ f751 1 1603018"/>
              <a:gd name="f984" fmla="*/ f752 1 1603018"/>
              <a:gd name="f985" fmla="*/ f753 1 1603018"/>
              <a:gd name="f986" fmla="*/ f754 1 1603018"/>
              <a:gd name="f987" fmla="*/ f755 1 1603018"/>
              <a:gd name="f988" fmla="*/ f756 1 1603018"/>
              <a:gd name="f989" fmla="*/ f757 1 1603018"/>
              <a:gd name="f990" fmla="*/ f758 1 1603018"/>
              <a:gd name="f991" fmla="*/ f759 1 1603018"/>
              <a:gd name="f992" fmla="*/ f760 1 1603018"/>
              <a:gd name="f993" fmla="*/ f761 1 1603018"/>
              <a:gd name="f994" fmla="*/ f762 1 1603018"/>
              <a:gd name="f995" fmla="*/ f763 1 1603018"/>
              <a:gd name="f996" fmla="*/ f764 1 1603018"/>
              <a:gd name="f997" fmla="*/ f765 1 1603018"/>
              <a:gd name="f998" fmla="*/ f766 1 1603018"/>
              <a:gd name="f999" fmla="*/ f767 1 1603018"/>
              <a:gd name="f1000" fmla="*/ f768 1 1603018"/>
              <a:gd name="f1001" fmla="*/ f769 1 1603018"/>
              <a:gd name="f1002" fmla="*/ f770 1 1603018"/>
              <a:gd name="f1003" fmla="*/ f771 1 1603018"/>
              <a:gd name="f1004" fmla="*/ f772 1 1603018"/>
              <a:gd name="f1005" fmla="*/ f773 1 1603018"/>
              <a:gd name="f1006" fmla="*/ f774 1 1603018"/>
              <a:gd name="f1007" fmla="*/ f775 1 1603018"/>
              <a:gd name="f1008" fmla="*/ f776 1 1603018"/>
              <a:gd name="f1009" fmla="*/ f777 1 1603018"/>
              <a:gd name="f1010" fmla="*/ f778 1 1603018"/>
              <a:gd name="f1011" fmla="*/ f779 1 1603018"/>
              <a:gd name="f1012" fmla="*/ f780 1 1603018"/>
              <a:gd name="f1013" fmla="*/ f781 1 1603018"/>
              <a:gd name="f1014" fmla="*/ f782 1 1603018"/>
              <a:gd name="f1015" fmla="*/ f783 1 1603018"/>
              <a:gd name="f1016" fmla="*/ f784 1 1603018"/>
              <a:gd name="f1017" fmla="*/ f785 1 1603018"/>
              <a:gd name="f1018" fmla="*/ f786 1 1603018"/>
              <a:gd name="f1019" fmla="*/ f787 1 1603018"/>
              <a:gd name="f1020" fmla="*/ f788 1 1603018"/>
              <a:gd name="f1021" fmla="*/ f789 1 1603018"/>
              <a:gd name="f1022" fmla="*/ f790 1 1603018"/>
              <a:gd name="f1023" fmla="*/ f791 1 1603018"/>
              <a:gd name="f1024" fmla="*/ f792 1 1603018"/>
              <a:gd name="f1025" fmla="*/ f793 1 1603018"/>
              <a:gd name="f1026" fmla="*/ f794 1 1603018"/>
              <a:gd name="f1027" fmla="*/ f795 1 1603018"/>
              <a:gd name="f1028" fmla="*/ f796 1 1603018"/>
              <a:gd name="f1029" fmla="*/ f797 1 1603018"/>
              <a:gd name="f1030" fmla="*/ f798 1 1603018"/>
              <a:gd name="f1031" fmla="*/ f799 1 1603018"/>
              <a:gd name="f1032" fmla="*/ f800 1 1603018"/>
              <a:gd name="f1033" fmla="*/ f801 1 1603018"/>
              <a:gd name="f1034" fmla="*/ f802 1 1603018"/>
              <a:gd name="f1035" fmla="*/ f803 1 1603018"/>
              <a:gd name="f1036" fmla="*/ f804 1 1603018"/>
              <a:gd name="f1037" fmla="*/ f805 1 1603018"/>
              <a:gd name="f1038" fmla="*/ f806 1 1603018"/>
              <a:gd name="f1039" fmla="*/ f807 1 1603018"/>
              <a:gd name="f1040" fmla="*/ f808 1 1603018"/>
              <a:gd name="f1041" fmla="*/ f809 1 1603018"/>
              <a:gd name="f1042" fmla="*/ f810 1 1603018"/>
              <a:gd name="f1043" fmla="*/ f811 1 1603018"/>
              <a:gd name="f1044" fmla="*/ f812 1 1603018"/>
              <a:gd name="f1045" fmla="*/ f813 1 1603018"/>
              <a:gd name="f1046" fmla="*/ f814 1 1603018"/>
              <a:gd name="f1047" fmla="*/ f815 1 1603018"/>
              <a:gd name="f1048" fmla="*/ f816 1 1603018"/>
              <a:gd name="f1049" fmla="*/ f817 1 1603018"/>
              <a:gd name="f1050" fmla="*/ f818 1 1603018"/>
              <a:gd name="f1051" fmla="*/ f819 1 1603018"/>
              <a:gd name="f1052" fmla="*/ f820 1 1603018"/>
              <a:gd name="f1053" fmla="*/ f821 1 1603018"/>
              <a:gd name="f1054" fmla="*/ f822 1 1603018"/>
              <a:gd name="f1055" fmla="*/ f823 1 1603018"/>
              <a:gd name="f1056" fmla="*/ f824 1 1603018"/>
              <a:gd name="f1057" fmla="*/ f825 1 1603018"/>
              <a:gd name="f1058" fmla="*/ f826 1 1603018"/>
              <a:gd name="f1059" fmla="*/ f827 1 1603018"/>
              <a:gd name="f1060" fmla="*/ f828 1 1603018"/>
              <a:gd name="f1061" fmla="*/ f829 1 1603018"/>
              <a:gd name="f1062" fmla="*/ f830 1 1603018"/>
              <a:gd name="f1063" fmla="*/ f831 1 1603018"/>
              <a:gd name="f1064" fmla="*/ f832 1 1603018"/>
              <a:gd name="f1065" fmla="*/ f833 1 1603018"/>
              <a:gd name="f1066" fmla="*/ f834 1 1603018"/>
              <a:gd name="f1067" fmla="*/ f835 1 1603018"/>
              <a:gd name="f1068" fmla="*/ f836 1 1603018"/>
              <a:gd name="f1069" fmla="*/ f837 1 1603018"/>
              <a:gd name="f1070" fmla="*/ f838 1 9662615"/>
              <a:gd name="f1071" fmla="*/ f839 1 1603018"/>
              <a:gd name="f1072" fmla="*/ f840 1 1603018"/>
              <a:gd name="f1073" fmla="*/ f841 1 1603018"/>
              <a:gd name="f1074" fmla="*/ f842 1 1603018"/>
              <a:gd name="f1075" fmla="*/ f843 1 1603018"/>
              <a:gd name="f1076" fmla="*/ f844 1 1603018"/>
              <a:gd name="f1077" fmla="*/ f845 1 1603018"/>
              <a:gd name="f1078" fmla="*/ f846 1 1603018"/>
              <a:gd name="f1079" fmla="*/ f847 1 1603018"/>
              <a:gd name="f1080" fmla="*/ f848 1 1603018"/>
              <a:gd name="f1081" fmla="*/ f849 1 1603018"/>
              <a:gd name="f1082" fmla="*/ f850 1 1603018"/>
              <a:gd name="f1083" fmla="*/ f851 1 1603018"/>
              <a:gd name="f1084" fmla="*/ f852 1 1603018"/>
              <a:gd name="f1085" fmla="*/ f853 1 1603018"/>
              <a:gd name="f1086" fmla="*/ f854 1 1603018"/>
              <a:gd name="f1087" fmla="*/ f855 1 1603018"/>
              <a:gd name="f1088" fmla="*/ f856 1 9662615"/>
              <a:gd name="f1089" fmla="*/ f857 1 1603018"/>
              <a:gd name="f1090" fmla="*/ f858 1 9662615"/>
              <a:gd name="f1091" fmla="*/ f859 1 9662615"/>
              <a:gd name="f1092" fmla="*/ f860 1 1603018"/>
              <a:gd name="f1093" fmla="*/ f861 1 9662615"/>
              <a:gd name="f1094" fmla="*/ f862 1 9662615"/>
              <a:gd name="f1095" fmla="*/ f863 1 1603018"/>
              <a:gd name="f1096" fmla="*/ f864 1 9662615"/>
              <a:gd name="f1097" fmla="*/ f865 1 1603018"/>
              <a:gd name="f1098" fmla="*/ f866 1 9662615"/>
              <a:gd name="f1099" fmla="*/ f867 1 1603018"/>
              <a:gd name="f1100" fmla="*/ f868 1 9662615"/>
              <a:gd name="f1101" fmla="*/ f869 1 1603018"/>
              <a:gd name="f1102" fmla="*/ f870 1 9662615"/>
              <a:gd name="f1103" fmla="*/ f871 1 9662615"/>
              <a:gd name="f1104" fmla="*/ f872 1 1603018"/>
              <a:gd name="f1105" fmla="*/ f873 1 9662615"/>
              <a:gd name="f1106" fmla="*/ f874 1 9662615"/>
              <a:gd name="f1107" fmla="*/ f875 1 1603018"/>
              <a:gd name="f1108" fmla="*/ f876 1 9662615"/>
              <a:gd name="f1109" fmla="*/ f877 1 1603018"/>
              <a:gd name="f1110" fmla="*/ f638 1 f645"/>
              <a:gd name="f1111" fmla="*/ f639 1 f645"/>
              <a:gd name="f1112" fmla="*/ f638 1 f646"/>
              <a:gd name="f1113" fmla="*/ f640 1 f646"/>
              <a:gd name="f1114" fmla="*/ f879 1 f645"/>
              <a:gd name="f1115" fmla="*/ f980 1 f646"/>
              <a:gd name="f1116" fmla="*/ f880 1 f645"/>
              <a:gd name="f1117" fmla="*/ f981 1 f646"/>
              <a:gd name="f1118" fmla="*/ f972 1 f645"/>
              <a:gd name="f1119" fmla="*/ f982 1 f646"/>
              <a:gd name="f1120" fmla="*/ f881 1 f645"/>
              <a:gd name="f1121" fmla="*/ f983 1 f646"/>
              <a:gd name="f1122" fmla="*/ f970 1 f645"/>
              <a:gd name="f1123" fmla="*/ f984 1 f646"/>
              <a:gd name="f1124" fmla="*/ f882 1 f645"/>
              <a:gd name="f1125" fmla="*/ f985 1 f646"/>
              <a:gd name="f1126" fmla="*/ f966 1 f645"/>
              <a:gd name="f1127" fmla="*/ f986 1 f646"/>
              <a:gd name="f1128" fmla="*/ f971 1 f645"/>
              <a:gd name="f1129" fmla="*/ f987 1 f646"/>
              <a:gd name="f1130" fmla="*/ f967 1 f645"/>
              <a:gd name="f1131" fmla="*/ f988 1 f646"/>
              <a:gd name="f1132" fmla="*/ f968 1 f645"/>
              <a:gd name="f1133" fmla="*/ f989 1 f646"/>
              <a:gd name="f1134" fmla="*/ f883 1 f645"/>
              <a:gd name="f1135" fmla="*/ f990 1 f646"/>
              <a:gd name="f1136" fmla="*/ f884 1 f645"/>
              <a:gd name="f1137" fmla="*/ f991 1 f646"/>
              <a:gd name="f1138" fmla="*/ f969 1 f645"/>
              <a:gd name="f1139" fmla="*/ f992 1 f646"/>
              <a:gd name="f1140" fmla="*/ f965 1 f645"/>
              <a:gd name="f1141" fmla="*/ f993 1 f646"/>
              <a:gd name="f1142" fmla="*/ f885 1 f645"/>
              <a:gd name="f1143" fmla="*/ f994 1 f646"/>
              <a:gd name="f1144" fmla="*/ f886 1 f645"/>
              <a:gd name="f1145" fmla="*/ f995 1 f646"/>
              <a:gd name="f1146" fmla="*/ f964 1 f645"/>
              <a:gd name="f1147" fmla="*/ f996 1 f646"/>
              <a:gd name="f1148" fmla="*/ f887 1 f645"/>
              <a:gd name="f1149" fmla="*/ f997 1 f646"/>
              <a:gd name="f1150" fmla="*/ f888 1 f645"/>
              <a:gd name="f1151" fmla="*/ f998 1 f646"/>
              <a:gd name="f1152" fmla="*/ f945 1 f645"/>
              <a:gd name="f1153" fmla="*/ f999 1 f646"/>
              <a:gd name="f1154" fmla="*/ f889 1 f645"/>
              <a:gd name="f1155" fmla="*/ f1000 1 f646"/>
              <a:gd name="f1156" fmla="*/ f944 1 f645"/>
              <a:gd name="f1157" fmla="*/ f1001 1 f646"/>
              <a:gd name="f1158" fmla="*/ f962 1 f645"/>
              <a:gd name="f1159" fmla="*/ f1002 1 f646"/>
              <a:gd name="f1160" fmla="*/ f890 1 f645"/>
              <a:gd name="f1161" fmla="*/ f1003 1 f646"/>
              <a:gd name="f1162" fmla="*/ f963 1 f645"/>
              <a:gd name="f1163" fmla="*/ f1004 1 f646"/>
              <a:gd name="f1164" fmla="*/ f891 1 f645"/>
              <a:gd name="f1165" fmla="*/ f1005 1 f646"/>
              <a:gd name="f1166" fmla="*/ f892 1 f645"/>
              <a:gd name="f1167" fmla="*/ f1006 1 f646"/>
              <a:gd name="f1168" fmla="*/ f893 1 f645"/>
              <a:gd name="f1169" fmla="*/ f1007 1 f646"/>
              <a:gd name="f1170" fmla="*/ f894 1 f645"/>
              <a:gd name="f1171" fmla="*/ f1008 1 f646"/>
              <a:gd name="f1172" fmla="*/ f895 1 f645"/>
              <a:gd name="f1173" fmla="*/ f1009 1 f646"/>
              <a:gd name="f1174" fmla="*/ f896 1 f645"/>
              <a:gd name="f1175" fmla="*/ f1010 1 f646"/>
              <a:gd name="f1176" fmla="*/ f897 1 f645"/>
              <a:gd name="f1177" fmla="*/ f1011 1 f646"/>
              <a:gd name="f1178" fmla="*/ f898 1 f645"/>
              <a:gd name="f1179" fmla="*/ f1012 1 f646"/>
              <a:gd name="f1180" fmla="*/ f899 1 f645"/>
              <a:gd name="f1181" fmla="*/ f1013 1 f646"/>
              <a:gd name="f1182" fmla="*/ f900 1 f645"/>
              <a:gd name="f1183" fmla="*/ f1014 1 f646"/>
              <a:gd name="f1184" fmla="*/ f943 1 f645"/>
              <a:gd name="f1185" fmla="*/ f1015 1 f646"/>
              <a:gd name="f1186" fmla="*/ f901 1 f645"/>
              <a:gd name="f1187" fmla="*/ f1016 1 f646"/>
              <a:gd name="f1188" fmla="*/ f902 1 f645"/>
              <a:gd name="f1189" fmla="*/ f1017 1 f646"/>
              <a:gd name="f1190" fmla="*/ f903 1 f645"/>
              <a:gd name="f1191" fmla="*/ f1018 1 f646"/>
              <a:gd name="f1192" fmla="*/ f904 1 f645"/>
              <a:gd name="f1193" fmla="*/ f1019 1 f646"/>
              <a:gd name="f1194" fmla="*/ f905 1 f645"/>
              <a:gd name="f1195" fmla="*/ f1020 1 f646"/>
              <a:gd name="f1196" fmla="*/ f906 1 f645"/>
              <a:gd name="f1197" fmla="*/ f1021 1 f646"/>
              <a:gd name="f1198" fmla="*/ f907 1 f645"/>
              <a:gd name="f1199" fmla="*/ f1022 1 f646"/>
              <a:gd name="f1200" fmla="*/ f908 1 f645"/>
              <a:gd name="f1201" fmla="*/ f1023 1 f646"/>
              <a:gd name="f1202" fmla="*/ f909 1 f645"/>
              <a:gd name="f1203" fmla="*/ f1024 1 f646"/>
              <a:gd name="f1204" fmla="*/ f910 1 f645"/>
              <a:gd name="f1205" fmla="*/ f1025 1 f646"/>
              <a:gd name="f1206" fmla="*/ f961 1 f645"/>
              <a:gd name="f1207" fmla="*/ f1026 1 f646"/>
              <a:gd name="f1208" fmla="*/ f959 1 f645"/>
              <a:gd name="f1209" fmla="*/ f1027 1 f646"/>
              <a:gd name="f1210" fmla="*/ f960 1 f645"/>
              <a:gd name="f1211" fmla="*/ f1028 1 f646"/>
              <a:gd name="f1212" fmla="*/ f911 1 f645"/>
              <a:gd name="f1213" fmla="*/ f1029 1 f646"/>
              <a:gd name="f1214" fmla="*/ f912 1 f645"/>
              <a:gd name="f1215" fmla="*/ f1030 1 f646"/>
              <a:gd name="f1216" fmla="*/ f913 1 f645"/>
              <a:gd name="f1217" fmla="*/ f1031 1 f646"/>
              <a:gd name="f1218" fmla="*/ f914 1 f645"/>
              <a:gd name="f1219" fmla="*/ f1032 1 f646"/>
              <a:gd name="f1220" fmla="*/ f949 1 f645"/>
              <a:gd name="f1221" fmla="*/ f1033 1 f646"/>
              <a:gd name="f1222" fmla="*/ f951 1 f645"/>
              <a:gd name="f1223" fmla="*/ f1034 1 f646"/>
              <a:gd name="f1224" fmla="*/ f950 1 f645"/>
              <a:gd name="f1225" fmla="*/ f1035 1 f646"/>
              <a:gd name="f1226" fmla="*/ f915 1 f645"/>
              <a:gd name="f1227" fmla="*/ f1036 1 f646"/>
              <a:gd name="f1228" fmla="*/ f916 1 f645"/>
              <a:gd name="f1229" fmla="*/ f1037 1 f646"/>
              <a:gd name="f1230" fmla="*/ f952 1 f645"/>
              <a:gd name="f1231" fmla="*/ f1038 1 f646"/>
              <a:gd name="f1232" fmla="*/ f917 1 f645"/>
              <a:gd name="f1233" fmla="*/ f1039 1 f646"/>
              <a:gd name="f1234" fmla="*/ f956 1 f645"/>
              <a:gd name="f1235" fmla="*/ f1040 1 f646"/>
              <a:gd name="f1236" fmla="*/ f955 1 f645"/>
              <a:gd name="f1237" fmla="*/ f1041 1 f646"/>
              <a:gd name="f1238" fmla="*/ f954 1 f645"/>
              <a:gd name="f1239" fmla="*/ f1042 1 f646"/>
              <a:gd name="f1240" fmla="*/ f953 1 f645"/>
              <a:gd name="f1241" fmla="*/ f1043 1 f646"/>
              <a:gd name="f1242" fmla="*/ f918 1 f645"/>
              <a:gd name="f1243" fmla="*/ f1044 1 f646"/>
              <a:gd name="f1244" fmla="*/ f919 1 f645"/>
              <a:gd name="f1245" fmla="*/ f1045 1 f646"/>
              <a:gd name="f1246" fmla="*/ f957 1 f645"/>
              <a:gd name="f1247" fmla="*/ f1046 1 f646"/>
              <a:gd name="f1248" fmla="*/ f946 1 f645"/>
              <a:gd name="f1249" fmla="*/ f1047 1 f646"/>
              <a:gd name="f1250" fmla="*/ f958 1 f645"/>
              <a:gd name="f1251" fmla="*/ f1048 1 f646"/>
              <a:gd name="f1252" fmla="*/ f1094 1 f645"/>
              <a:gd name="f1253" fmla="*/ f1095 1 f646"/>
              <a:gd name="f1254" fmla="*/ f1096 1 f645"/>
              <a:gd name="f1255" fmla="*/ f1097 1 f646"/>
              <a:gd name="f1256" fmla="*/ f1093 1 f645"/>
              <a:gd name="f1257" fmla="*/ f1049 1 f646"/>
              <a:gd name="f1258" fmla="*/ f920 1 f645"/>
              <a:gd name="f1259" fmla="*/ f1050 1 f646"/>
              <a:gd name="f1260" fmla="*/ f1091 1 f645"/>
              <a:gd name="f1261" fmla="*/ f1092 1 f646"/>
              <a:gd name="f1262" fmla="*/ f1090 1 f645"/>
              <a:gd name="f1263" fmla="*/ f1051 1 f646"/>
              <a:gd name="f1264" fmla="*/ f947 1 f645"/>
              <a:gd name="f1265" fmla="*/ f1052 1 f646"/>
              <a:gd name="f1266" fmla="*/ f921 1 f645"/>
              <a:gd name="f1267" fmla="*/ f1053 1 f646"/>
              <a:gd name="f1268" fmla="*/ f922 1 f645"/>
              <a:gd name="f1269" fmla="*/ f1054 1 f646"/>
              <a:gd name="f1270" fmla="*/ f923 1 f645"/>
              <a:gd name="f1271" fmla="*/ f1055 1 f646"/>
              <a:gd name="f1272" fmla="*/ f924 1 f645"/>
              <a:gd name="f1273" fmla="*/ f1056 1 f646"/>
              <a:gd name="f1274" fmla="*/ f925 1 f645"/>
              <a:gd name="f1275" fmla="*/ f1057 1 f646"/>
              <a:gd name="f1276" fmla="*/ f926 1 f645"/>
              <a:gd name="f1277" fmla="*/ f1058 1 f646"/>
              <a:gd name="f1278" fmla="*/ f927 1 f645"/>
              <a:gd name="f1279" fmla="*/ f1059 1 f646"/>
              <a:gd name="f1280" fmla="*/ f928 1 f645"/>
              <a:gd name="f1281" fmla="*/ f1060 1 f646"/>
              <a:gd name="f1282" fmla="*/ f929 1 f645"/>
              <a:gd name="f1283" fmla="*/ f1061 1 f646"/>
              <a:gd name="f1284" fmla="*/ f1098 1 f645"/>
              <a:gd name="f1285" fmla="*/ f1099 1 f646"/>
              <a:gd name="f1286" fmla="*/ f948 1 f645"/>
              <a:gd name="f1287" fmla="*/ f1062 1 f646"/>
              <a:gd name="f1288" fmla="*/ f1100 1 f645"/>
              <a:gd name="f1289" fmla="*/ f1101 1 f646"/>
              <a:gd name="f1290" fmla="*/ f1102 1 f645"/>
              <a:gd name="f1291" fmla="*/ f1063 1 f646"/>
              <a:gd name="f1292" fmla="*/ f1103 1 f645"/>
              <a:gd name="f1293" fmla="*/ f1104 1 f646"/>
              <a:gd name="f1294" fmla="*/ f1105 1 f645"/>
              <a:gd name="f1295" fmla="*/ f1064 1 f646"/>
              <a:gd name="f1296" fmla="*/ f1106 1 f645"/>
              <a:gd name="f1297" fmla="*/ f1107 1 f646"/>
              <a:gd name="f1298" fmla="*/ f930 1 f645"/>
              <a:gd name="f1299" fmla="*/ f1065 1 f646"/>
              <a:gd name="f1300" fmla="*/ f1108 1 f645"/>
              <a:gd name="f1301" fmla="*/ f1109 1 f646"/>
              <a:gd name="f1302" fmla="*/ f931 1 f645"/>
              <a:gd name="f1303" fmla="*/ f1066 1 f646"/>
              <a:gd name="f1304" fmla="*/ f932 1 f645"/>
              <a:gd name="f1305" fmla="*/ f1067 1 f646"/>
              <a:gd name="f1306" fmla="*/ f1088 1 f645"/>
              <a:gd name="f1307" fmla="*/ f1089 1 f646"/>
              <a:gd name="f1308" fmla="*/ f933 1 f645"/>
              <a:gd name="f1309" fmla="*/ f1068 1 f646"/>
              <a:gd name="f1310" fmla="*/ f979 1 f645"/>
              <a:gd name="f1311" fmla="*/ f1069 1 f646"/>
              <a:gd name="f1312" fmla="*/ f1070 1 f645"/>
              <a:gd name="f1313" fmla="*/ f1071 1 f646"/>
              <a:gd name="f1314" fmla="*/ f978 1 f645"/>
              <a:gd name="f1315" fmla="*/ f1072 1 f646"/>
              <a:gd name="f1316" fmla="*/ f934 1 f645"/>
              <a:gd name="f1317" fmla="*/ f1073 1 f646"/>
              <a:gd name="f1318" fmla="*/ f977 1 f645"/>
              <a:gd name="f1319" fmla="*/ f1074 1 f646"/>
              <a:gd name="f1320" fmla="*/ f935 1 f645"/>
              <a:gd name="f1321" fmla="*/ f1075 1 f646"/>
              <a:gd name="f1322" fmla="*/ f936 1 f645"/>
              <a:gd name="f1323" fmla="*/ f1076 1 f646"/>
              <a:gd name="f1324" fmla="*/ f976 1 f645"/>
              <a:gd name="f1325" fmla="*/ f1077 1 f646"/>
              <a:gd name="f1326" fmla="*/ f975 1 f645"/>
              <a:gd name="f1327" fmla="*/ f1078 1 f646"/>
              <a:gd name="f1328" fmla="*/ f937 1 f645"/>
              <a:gd name="f1329" fmla="*/ f1079 1 f646"/>
              <a:gd name="f1330" fmla="*/ f974 1 f645"/>
              <a:gd name="f1331" fmla="*/ f1080 1 f646"/>
              <a:gd name="f1332" fmla="*/ f973 1 f645"/>
              <a:gd name="f1333" fmla="*/ f1081 1 f646"/>
              <a:gd name="f1334" fmla="*/ f938 1 f645"/>
              <a:gd name="f1335" fmla="*/ f1082 1 f646"/>
              <a:gd name="f1336" fmla="*/ f939 1 f645"/>
              <a:gd name="f1337" fmla="*/ f1083 1 f646"/>
              <a:gd name="f1338" fmla="*/ f940 1 f645"/>
              <a:gd name="f1339" fmla="*/ f1084 1 f646"/>
              <a:gd name="f1340" fmla="*/ f941 1 f645"/>
              <a:gd name="f1341" fmla="*/ f1085 1 f646"/>
              <a:gd name="f1342" fmla="*/ f942 1 f645"/>
              <a:gd name="f1343" fmla="*/ f1086 1 f646"/>
              <a:gd name="f1344" fmla="*/ f1087 1 f646"/>
              <a:gd name="f1345" fmla="*/ f1110 f636 1"/>
              <a:gd name="f1346" fmla="*/ f1111 f636 1"/>
              <a:gd name="f1347" fmla="*/ f1113 f637 1"/>
              <a:gd name="f1348" fmla="*/ f1112 f637 1"/>
              <a:gd name="f1349" fmla="*/ f1114 f636 1"/>
              <a:gd name="f1350" fmla="*/ f1115 f637 1"/>
              <a:gd name="f1351" fmla="*/ f1116 f636 1"/>
              <a:gd name="f1352" fmla="*/ f1117 f637 1"/>
              <a:gd name="f1353" fmla="*/ f1118 f636 1"/>
              <a:gd name="f1354" fmla="*/ f1119 f637 1"/>
              <a:gd name="f1355" fmla="*/ f1120 f636 1"/>
              <a:gd name="f1356" fmla="*/ f1121 f637 1"/>
              <a:gd name="f1357" fmla="*/ f1122 f636 1"/>
              <a:gd name="f1358" fmla="*/ f1123 f637 1"/>
              <a:gd name="f1359" fmla="*/ f1124 f636 1"/>
              <a:gd name="f1360" fmla="*/ f1125 f637 1"/>
              <a:gd name="f1361" fmla="*/ f1126 f636 1"/>
              <a:gd name="f1362" fmla="*/ f1127 f637 1"/>
              <a:gd name="f1363" fmla="*/ f1128 f636 1"/>
              <a:gd name="f1364" fmla="*/ f1129 f637 1"/>
              <a:gd name="f1365" fmla="*/ f1130 f636 1"/>
              <a:gd name="f1366" fmla="*/ f1131 f637 1"/>
              <a:gd name="f1367" fmla="*/ f1132 f636 1"/>
              <a:gd name="f1368" fmla="*/ f1133 f637 1"/>
              <a:gd name="f1369" fmla="*/ f1134 f636 1"/>
              <a:gd name="f1370" fmla="*/ f1135 f637 1"/>
              <a:gd name="f1371" fmla="*/ f1136 f636 1"/>
              <a:gd name="f1372" fmla="*/ f1137 f637 1"/>
              <a:gd name="f1373" fmla="*/ f1138 f636 1"/>
              <a:gd name="f1374" fmla="*/ f1139 f637 1"/>
              <a:gd name="f1375" fmla="*/ f1140 f636 1"/>
              <a:gd name="f1376" fmla="*/ f1141 f637 1"/>
              <a:gd name="f1377" fmla="*/ f1142 f636 1"/>
              <a:gd name="f1378" fmla="*/ f1143 f637 1"/>
              <a:gd name="f1379" fmla="*/ f1144 f636 1"/>
              <a:gd name="f1380" fmla="*/ f1145 f637 1"/>
              <a:gd name="f1381" fmla="*/ f1146 f636 1"/>
              <a:gd name="f1382" fmla="*/ f1147 f637 1"/>
              <a:gd name="f1383" fmla="*/ f1148 f636 1"/>
              <a:gd name="f1384" fmla="*/ f1149 f637 1"/>
              <a:gd name="f1385" fmla="*/ f1150 f636 1"/>
              <a:gd name="f1386" fmla="*/ f1151 f637 1"/>
              <a:gd name="f1387" fmla="*/ f1152 f636 1"/>
              <a:gd name="f1388" fmla="*/ f1153 f637 1"/>
              <a:gd name="f1389" fmla="*/ f1154 f636 1"/>
              <a:gd name="f1390" fmla="*/ f1155 f637 1"/>
              <a:gd name="f1391" fmla="*/ f1156 f636 1"/>
              <a:gd name="f1392" fmla="*/ f1157 f637 1"/>
              <a:gd name="f1393" fmla="*/ f1158 f636 1"/>
              <a:gd name="f1394" fmla="*/ f1159 f637 1"/>
              <a:gd name="f1395" fmla="*/ f1160 f636 1"/>
              <a:gd name="f1396" fmla="*/ f1161 f637 1"/>
              <a:gd name="f1397" fmla="*/ f1162 f636 1"/>
              <a:gd name="f1398" fmla="*/ f1163 f637 1"/>
              <a:gd name="f1399" fmla="*/ f1164 f636 1"/>
              <a:gd name="f1400" fmla="*/ f1165 f637 1"/>
              <a:gd name="f1401" fmla="*/ f1166 f636 1"/>
              <a:gd name="f1402" fmla="*/ f1167 f637 1"/>
              <a:gd name="f1403" fmla="*/ f1168 f636 1"/>
              <a:gd name="f1404" fmla="*/ f1169 f637 1"/>
              <a:gd name="f1405" fmla="*/ f1170 f636 1"/>
              <a:gd name="f1406" fmla="*/ f1171 f637 1"/>
              <a:gd name="f1407" fmla="*/ f1172 f636 1"/>
              <a:gd name="f1408" fmla="*/ f1173 f637 1"/>
              <a:gd name="f1409" fmla="*/ f1174 f636 1"/>
              <a:gd name="f1410" fmla="*/ f1175 f637 1"/>
              <a:gd name="f1411" fmla="*/ f1176 f636 1"/>
              <a:gd name="f1412" fmla="*/ f1177 f637 1"/>
              <a:gd name="f1413" fmla="*/ f1178 f636 1"/>
              <a:gd name="f1414" fmla="*/ f1179 f637 1"/>
              <a:gd name="f1415" fmla="*/ f1180 f636 1"/>
              <a:gd name="f1416" fmla="*/ f1181 f637 1"/>
              <a:gd name="f1417" fmla="*/ f1182 f636 1"/>
              <a:gd name="f1418" fmla="*/ f1183 f637 1"/>
              <a:gd name="f1419" fmla="*/ f1184 f636 1"/>
              <a:gd name="f1420" fmla="*/ f1185 f637 1"/>
              <a:gd name="f1421" fmla="*/ f1186 f636 1"/>
              <a:gd name="f1422" fmla="*/ f1187 f637 1"/>
              <a:gd name="f1423" fmla="*/ f1188 f636 1"/>
              <a:gd name="f1424" fmla="*/ f1189 f637 1"/>
              <a:gd name="f1425" fmla="*/ f1190 f636 1"/>
              <a:gd name="f1426" fmla="*/ f1191 f637 1"/>
              <a:gd name="f1427" fmla="*/ f1192 f636 1"/>
              <a:gd name="f1428" fmla="*/ f1193 f637 1"/>
              <a:gd name="f1429" fmla="*/ f1194 f636 1"/>
              <a:gd name="f1430" fmla="*/ f1195 f637 1"/>
              <a:gd name="f1431" fmla="*/ f1196 f636 1"/>
              <a:gd name="f1432" fmla="*/ f1197 f637 1"/>
              <a:gd name="f1433" fmla="*/ f1198 f636 1"/>
              <a:gd name="f1434" fmla="*/ f1199 f637 1"/>
              <a:gd name="f1435" fmla="*/ f1200 f636 1"/>
              <a:gd name="f1436" fmla="*/ f1201 f637 1"/>
              <a:gd name="f1437" fmla="*/ f1202 f636 1"/>
              <a:gd name="f1438" fmla="*/ f1203 f637 1"/>
              <a:gd name="f1439" fmla="*/ f1204 f636 1"/>
              <a:gd name="f1440" fmla="*/ f1205 f637 1"/>
              <a:gd name="f1441" fmla="*/ f1206 f636 1"/>
              <a:gd name="f1442" fmla="*/ f1207 f637 1"/>
              <a:gd name="f1443" fmla="*/ f1208 f636 1"/>
              <a:gd name="f1444" fmla="*/ f1209 f637 1"/>
              <a:gd name="f1445" fmla="*/ f1210 f636 1"/>
              <a:gd name="f1446" fmla="*/ f1211 f637 1"/>
              <a:gd name="f1447" fmla="*/ f1212 f636 1"/>
              <a:gd name="f1448" fmla="*/ f1213 f637 1"/>
              <a:gd name="f1449" fmla="*/ f1214 f636 1"/>
              <a:gd name="f1450" fmla="*/ f1215 f637 1"/>
              <a:gd name="f1451" fmla="*/ f1216 f636 1"/>
              <a:gd name="f1452" fmla="*/ f1217 f637 1"/>
              <a:gd name="f1453" fmla="*/ f1218 f636 1"/>
              <a:gd name="f1454" fmla="*/ f1219 f637 1"/>
              <a:gd name="f1455" fmla="*/ f1220 f636 1"/>
              <a:gd name="f1456" fmla="*/ f1221 f637 1"/>
              <a:gd name="f1457" fmla="*/ f1222 f636 1"/>
              <a:gd name="f1458" fmla="*/ f1223 f637 1"/>
              <a:gd name="f1459" fmla="*/ f1224 f636 1"/>
              <a:gd name="f1460" fmla="*/ f1225 f637 1"/>
              <a:gd name="f1461" fmla="*/ f1226 f636 1"/>
              <a:gd name="f1462" fmla="*/ f1227 f637 1"/>
              <a:gd name="f1463" fmla="*/ f1228 f636 1"/>
              <a:gd name="f1464" fmla="*/ f1229 f637 1"/>
              <a:gd name="f1465" fmla="*/ f1230 f636 1"/>
              <a:gd name="f1466" fmla="*/ f1231 f637 1"/>
              <a:gd name="f1467" fmla="*/ f1232 f636 1"/>
              <a:gd name="f1468" fmla="*/ f1233 f637 1"/>
              <a:gd name="f1469" fmla="*/ f1234 f636 1"/>
              <a:gd name="f1470" fmla="*/ f1235 f637 1"/>
              <a:gd name="f1471" fmla="*/ f1236 f636 1"/>
              <a:gd name="f1472" fmla="*/ f1237 f637 1"/>
              <a:gd name="f1473" fmla="*/ f1238 f636 1"/>
              <a:gd name="f1474" fmla="*/ f1239 f637 1"/>
              <a:gd name="f1475" fmla="*/ f1240 f636 1"/>
              <a:gd name="f1476" fmla="*/ f1241 f637 1"/>
              <a:gd name="f1477" fmla="*/ f1242 f636 1"/>
              <a:gd name="f1478" fmla="*/ f1243 f637 1"/>
              <a:gd name="f1479" fmla="*/ f1244 f636 1"/>
              <a:gd name="f1480" fmla="*/ f1245 f637 1"/>
              <a:gd name="f1481" fmla="*/ f1246 f636 1"/>
              <a:gd name="f1482" fmla="*/ f1247 f637 1"/>
              <a:gd name="f1483" fmla="*/ f1248 f636 1"/>
              <a:gd name="f1484" fmla="*/ f1249 f637 1"/>
              <a:gd name="f1485" fmla="*/ f1250 f636 1"/>
              <a:gd name="f1486" fmla="*/ f1251 f637 1"/>
              <a:gd name="f1487" fmla="*/ f1252 f636 1"/>
              <a:gd name="f1488" fmla="*/ f1253 f637 1"/>
              <a:gd name="f1489" fmla="*/ f1254 f636 1"/>
              <a:gd name="f1490" fmla="*/ f1255 f637 1"/>
              <a:gd name="f1491" fmla="*/ f1256 f636 1"/>
              <a:gd name="f1492" fmla="*/ f1257 f637 1"/>
              <a:gd name="f1493" fmla="*/ f1258 f636 1"/>
              <a:gd name="f1494" fmla="*/ f1259 f637 1"/>
              <a:gd name="f1495" fmla="*/ f1260 f636 1"/>
              <a:gd name="f1496" fmla="*/ f1261 f637 1"/>
              <a:gd name="f1497" fmla="*/ f1262 f636 1"/>
              <a:gd name="f1498" fmla="*/ f1263 f637 1"/>
              <a:gd name="f1499" fmla="*/ f1264 f636 1"/>
              <a:gd name="f1500" fmla="*/ f1265 f637 1"/>
              <a:gd name="f1501" fmla="*/ f1266 f636 1"/>
              <a:gd name="f1502" fmla="*/ f1267 f637 1"/>
              <a:gd name="f1503" fmla="*/ f1268 f636 1"/>
              <a:gd name="f1504" fmla="*/ f1269 f637 1"/>
              <a:gd name="f1505" fmla="*/ f1270 f636 1"/>
              <a:gd name="f1506" fmla="*/ f1271 f637 1"/>
              <a:gd name="f1507" fmla="*/ f1272 f636 1"/>
              <a:gd name="f1508" fmla="*/ f1273 f637 1"/>
              <a:gd name="f1509" fmla="*/ f1274 f636 1"/>
              <a:gd name="f1510" fmla="*/ f1275 f637 1"/>
              <a:gd name="f1511" fmla="*/ f1276 f636 1"/>
              <a:gd name="f1512" fmla="*/ f1277 f637 1"/>
              <a:gd name="f1513" fmla="*/ f1278 f636 1"/>
              <a:gd name="f1514" fmla="*/ f1279 f637 1"/>
              <a:gd name="f1515" fmla="*/ f1280 f636 1"/>
              <a:gd name="f1516" fmla="*/ f1281 f637 1"/>
              <a:gd name="f1517" fmla="*/ f1282 f636 1"/>
              <a:gd name="f1518" fmla="*/ f1283 f637 1"/>
              <a:gd name="f1519" fmla="*/ f1284 f636 1"/>
              <a:gd name="f1520" fmla="*/ f1285 f637 1"/>
              <a:gd name="f1521" fmla="*/ f1286 f636 1"/>
              <a:gd name="f1522" fmla="*/ f1287 f637 1"/>
              <a:gd name="f1523" fmla="*/ f1288 f636 1"/>
              <a:gd name="f1524" fmla="*/ f1289 f637 1"/>
              <a:gd name="f1525" fmla="*/ f1290 f636 1"/>
              <a:gd name="f1526" fmla="*/ f1291 f637 1"/>
              <a:gd name="f1527" fmla="*/ f1292 f636 1"/>
              <a:gd name="f1528" fmla="*/ f1293 f637 1"/>
              <a:gd name="f1529" fmla="*/ f1294 f636 1"/>
              <a:gd name="f1530" fmla="*/ f1295 f637 1"/>
              <a:gd name="f1531" fmla="*/ f1296 f636 1"/>
              <a:gd name="f1532" fmla="*/ f1297 f637 1"/>
              <a:gd name="f1533" fmla="*/ f1298 f636 1"/>
              <a:gd name="f1534" fmla="*/ f1299 f637 1"/>
              <a:gd name="f1535" fmla="*/ f1300 f636 1"/>
              <a:gd name="f1536" fmla="*/ f1301 f637 1"/>
              <a:gd name="f1537" fmla="*/ f1302 f636 1"/>
              <a:gd name="f1538" fmla="*/ f1303 f637 1"/>
              <a:gd name="f1539" fmla="*/ f1304 f636 1"/>
              <a:gd name="f1540" fmla="*/ f1305 f637 1"/>
              <a:gd name="f1541" fmla="*/ f1306 f636 1"/>
              <a:gd name="f1542" fmla="*/ f1307 f637 1"/>
              <a:gd name="f1543" fmla="*/ f1308 f636 1"/>
              <a:gd name="f1544" fmla="*/ f1309 f637 1"/>
              <a:gd name="f1545" fmla="*/ f1310 f636 1"/>
              <a:gd name="f1546" fmla="*/ f1311 f637 1"/>
              <a:gd name="f1547" fmla="*/ f1312 f636 1"/>
              <a:gd name="f1548" fmla="*/ f1313 f637 1"/>
              <a:gd name="f1549" fmla="*/ f1314 f636 1"/>
              <a:gd name="f1550" fmla="*/ f1315 f637 1"/>
              <a:gd name="f1551" fmla="*/ f1316 f636 1"/>
              <a:gd name="f1552" fmla="*/ f1317 f637 1"/>
              <a:gd name="f1553" fmla="*/ f1318 f636 1"/>
              <a:gd name="f1554" fmla="*/ f1319 f637 1"/>
              <a:gd name="f1555" fmla="*/ f1320 f636 1"/>
              <a:gd name="f1556" fmla="*/ f1321 f637 1"/>
              <a:gd name="f1557" fmla="*/ f1322 f636 1"/>
              <a:gd name="f1558" fmla="*/ f1323 f637 1"/>
              <a:gd name="f1559" fmla="*/ f1324 f636 1"/>
              <a:gd name="f1560" fmla="*/ f1325 f637 1"/>
              <a:gd name="f1561" fmla="*/ f1326 f636 1"/>
              <a:gd name="f1562" fmla="*/ f1327 f637 1"/>
              <a:gd name="f1563" fmla="*/ f1328 f636 1"/>
              <a:gd name="f1564" fmla="*/ f1329 f637 1"/>
              <a:gd name="f1565" fmla="*/ f1330 f636 1"/>
              <a:gd name="f1566" fmla="*/ f1331 f637 1"/>
              <a:gd name="f1567" fmla="*/ f1332 f636 1"/>
              <a:gd name="f1568" fmla="*/ f1333 f637 1"/>
              <a:gd name="f1569" fmla="*/ f1334 f636 1"/>
              <a:gd name="f1570" fmla="*/ f1335 f637 1"/>
              <a:gd name="f1571" fmla="*/ f1336 f636 1"/>
              <a:gd name="f1572" fmla="*/ f1337 f637 1"/>
              <a:gd name="f1573" fmla="*/ f1338 f636 1"/>
              <a:gd name="f1574" fmla="*/ f1339 f637 1"/>
              <a:gd name="f1575" fmla="*/ f1340 f636 1"/>
              <a:gd name="f1576" fmla="*/ f1341 f637 1"/>
              <a:gd name="f1577" fmla="*/ f1342 f636 1"/>
              <a:gd name="f1578" fmla="*/ f1343 f637 1"/>
              <a:gd name="f1579" fmla="*/ f1344 f637 1"/>
            </a:gdLst>
            <a:ahLst/>
            <a:cxnLst>
              <a:cxn ang="3cd4">
                <a:pos x="hc" y="t"/>
              </a:cxn>
              <a:cxn ang="0">
                <a:pos x="r" y="vc"/>
              </a:cxn>
              <a:cxn ang="cd4">
                <a:pos x="hc" y="b"/>
              </a:cxn>
              <a:cxn ang="cd2">
                <a:pos x="l" y="vc"/>
              </a:cxn>
              <a:cxn ang="f878">
                <a:pos x="f1349" y="f1350"/>
              </a:cxn>
              <a:cxn ang="f878">
                <a:pos x="f1351" y="f1350"/>
              </a:cxn>
              <a:cxn ang="f878">
                <a:pos x="f1351" y="f1352"/>
              </a:cxn>
              <a:cxn ang="f878">
                <a:pos x="f1353" y="f1354"/>
              </a:cxn>
              <a:cxn ang="f878">
                <a:pos x="f1355" y="f1356"/>
              </a:cxn>
              <a:cxn ang="f878">
                <a:pos x="f1357" y="f1358"/>
              </a:cxn>
              <a:cxn ang="f878">
                <a:pos x="f1359" y="f1360"/>
              </a:cxn>
              <a:cxn ang="f878">
                <a:pos x="f1361" y="f1362"/>
              </a:cxn>
              <a:cxn ang="f878">
                <a:pos x="f1363" y="f1364"/>
              </a:cxn>
              <a:cxn ang="f878">
                <a:pos x="f1365" y="f1366"/>
              </a:cxn>
              <a:cxn ang="f878">
                <a:pos x="f1367" y="f1368"/>
              </a:cxn>
              <a:cxn ang="f878">
                <a:pos x="f1369" y="f1370"/>
              </a:cxn>
              <a:cxn ang="f878">
                <a:pos x="f1371" y="f1372"/>
              </a:cxn>
              <a:cxn ang="f878">
                <a:pos x="f1373" y="f1374"/>
              </a:cxn>
              <a:cxn ang="f878">
                <a:pos x="f1375" y="f1376"/>
              </a:cxn>
              <a:cxn ang="f878">
                <a:pos x="f1377" y="f1378"/>
              </a:cxn>
              <a:cxn ang="f878">
                <a:pos x="f1379" y="f1380"/>
              </a:cxn>
              <a:cxn ang="f878">
                <a:pos x="f1381" y="f1382"/>
              </a:cxn>
              <a:cxn ang="f878">
                <a:pos x="f1383" y="f1384"/>
              </a:cxn>
              <a:cxn ang="f878">
                <a:pos x="f1385" y="f1386"/>
              </a:cxn>
              <a:cxn ang="f878">
                <a:pos x="f1387" y="f1388"/>
              </a:cxn>
              <a:cxn ang="f878">
                <a:pos x="f1389" y="f1390"/>
              </a:cxn>
              <a:cxn ang="f878">
                <a:pos x="f1391" y="f1392"/>
              </a:cxn>
              <a:cxn ang="f878">
                <a:pos x="f1393" y="f1394"/>
              </a:cxn>
              <a:cxn ang="f878">
                <a:pos x="f1395" y="f1396"/>
              </a:cxn>
              <a:cxn ang="f878">
                <a:pos x="f1397" y="f1398"/>
              </a:cxn>
              <a:cxn ang="f878">
                <a:pos x="f1399" y="f1400"/>
              </a:cxn>
              <a:cxn ang="f878">
                <a:pos x="f1401" y="f1402"/>
              </a:cxn>
              <a:cxn ang="f878">
                <a:pos x="f1403" y="f1404"/>
              </a:cxn>
              <a:cxn ang="f878">
                <a:pos x="f1405" y="f1406"/>
              </a:cxn>
              <a:cxn ang="f878">
                <a:pos x="f1407" y="f1408"/>
              </a:cxn>
              <a:cxn ang="f878">
                <a:pos x="f1409" y="f1410"/>
              </a:cxn>
              <a:cxn ang="f878">
                <a:pos x="f1411" y="f1412"/>
              </a:cxn>
              <a:cxn ang="f878">
                <a:pos x="f1413" y="f1414"/>
              </a:cxn>
              <a:cxn ang="f878">
                <a:pos x="f1415" y="f1416"/>
              </a:cxn>
              <a:cxn ang="f878">
                <a:pos x="f1417" y="f1418"/>
              </a:cxn>
              <a:cxn ang="f878">
                <a:pos x="f1419" y="f1420"/>
              </a:cxn>
              <a:cxn ang="f878">
                <a:pos x="f1421" y="f1422"/>
              </a:cxn>
              <a:cxn ang="f878">
                <a:pos x="f1423" y="f1424"/>
              </a:cxn>
              <a:cxn ang="f878">
                <a:pos x="f1425" y="f1426"/>
              </a:cxn>
              <a:cxn ang="f878">
                <a:pos x="f1427" y="f1428"/>
              </a:cxn>
              <a:cxn ang="f878">
                <a:pos x="f1429" y="f1430"/>
              </a:cxn>
              <a:cxn ang="f878">
                <a:pos x="f1431" y="f1432"/>
              </a:cxn>
              <a:cxn ang="f878">
                <a:pos x="f1433" y="f1434"/>
              </a:cxn>
              <a:cxn ang="f878">
                <a:pos x="f1435" y="f1436"/>
              </a:cxn>
              <a:cxn ang="f878">
                <a:pos x="f1437" y="f1438"/>
              </a:cxn>
              <a:cxn ang="f878">
                <a:pos x="f1439" y="f1440"/>
              </a:cxn>
              <a:cxn ang="f878">
                <a:pos x="f1441" y="f1442"/>
              </a:cxn>
              <a:cxn ang="f878">
                <a:pos x="f1443" y="f1444"/>
              </a:cxn>
              <a:cxn ang="f878">
                <a:pos x="f1445" y="f1446"/>
              </a:cxn>
              <a:cxn ang="f878">
                <a:pos x="f1447" y="f1448"/>
              </a:cxn>
              <a:cxn ang="f878">
                <a:pos x="f1449" y="f1450"/>
              </a:cxn>
              <a:cxn ang="f878">
                <a:pos x="f1451" y="f1452"/>
              </a:cxn>
              <a:cxn ang="f878">
                <a:pos x="f1453" y="f1454"/>
              </a:cxn>
              <a:cxn ang="f878">
                <a:pos x="f1455" y="f1456"/>
              </a:cxn>
              <a:cxn ang="f878">
                <a:pos x="f1457" y="f1458"/>
              </a:cxn>
              <a:cxn ang="f878">
                <a:pos x="f1459" y="f1460"/>
              </a:cxn>
              <a:cxn ang="f878">
                <a:pos x="f1461" y="f1462"/>
              </a:cxn>
              <a:cxn ang="f878">
                <a:pos x="f1463" y="f1464"/>
              </a:cxn>
              <a:cxn ang="f878">
                <a:pos x="f1465" y="f1466"/>
              </a:cxn>
              <a:cxn ang="f878">
                <a:pos x="f1467" y="f1468"/>
              </a:cxn>
              <a:cxn ang="f878">
                <a:pos x="f1469" y="f1470"/>
              </a:cxn>
              <a:cxn ang="f878">
                <a:pos x="f1471" y="f1472"/>
              </a:cxn>
              <a:cxn ang="f878">
                <a:pos x="f1473" y="f1474"/>
              </a:cxn>
              <a:cxn ang="f878">
                <a:pos x="f1475" y="f1476"/>
              </a:cxn>
              <a:cxn ang="f878">
                <a:pos x="f1477" y="f1478"/>
              </a:cxn>
              <a:cxn ang="f878">
                <a:pos x="f1479" y="f1480"/>
              </a:cxn>
              <a:cxn ang="f878">
                <a:pos x="f1481" y="f1482"/>
              </a:cxn>
              <a:cxn ang="f878">
                <a:pos x="f1483" y="f1484"/>
              </a:cxn>
              <a:cxn ang="f878">
                <a:pos x="f1485" y="f1486"/>
              </a:cxn>
              <a:cxn ang="f878">
                <a:pos x="f1487" y="f1488"/>
              </a:cxn>
              <a:cxn ang="f878">
                <a:pos x="f1489" y="f1490"/>
              </a:cxn>
              <a:cxn ang="f878">
                <a:pos x="f1491" y="f1492"/>
              </a:cxn>
              <a:cxn ang="f878">
                <a:pos x="f1493" y="f1494"/>
              </a:cxn>
              <a:cxn ang="f878">
                <a:pos x="f1495" y="f1496"/>
              </a:cxn>
              <a:cxn ang="f878">
                <a:pos x="f1497" y="f1498"/>
              </a:cxn>
              <a:cxn ang="f878">
                <a:pos x="f1499" y="f1500"/>
              </a:cxn>
              <a:cxn ang="f878">
                <a:pos x="f1501" y="f1502"/>
              </a:cxn>
              <a:cxn ang="f878">
                <a:pos x="f1503" y="f1504"/>
              </a:cxn>
              <a:cxn ang="f878">
                <a:pos x="f1505" y="f1506"/>
              </a:cxn>
              <a:cxn ang="f878">
                <a:pos x="f1507" y="f1508"/>
              </a:cxn>
              <a:cxn ang="f878">
                <a:pos x="f1509" y="f1510"/>
              </a:cxn>
              <a:cxn ang="f878">
                <a:pos x="f1511" y="f1512"/>
              </a:cxn>
              <a:cxn ang="f878">
                <a:pos x="f1513" y="f1514"/>
              </a:cxn>
              <a:cxn ang="f878">
                <a:pos x="f1515" y="f1516"/>
              </a:cxn>
              <a:cxn ang="f878">
                <a:pos x="f1517" y="f1518"/>
              </a:cxn>
              <a:cxn ang="f878">
                <a:pos x="f1519" y="f1520"/>
              </a:cxn>
              <a:cxn ang="f878">
                <a:pos x="f1521" y="f1522"/>
              </a:cxn>
              <a:cxn ang="f878">
                <a:pos x="f1523" y="f1524"/>
              </a:cxn>
              <a:cxn ang="f878">
                <a:pos x="f1525" y="f1526"/>
              </a:cxn>
              <a:cxn ang="f878">
                <a:pos x="f1527" y="f1528"/>
              </a:cxn>
              <a:cxn ang="f878">
                <a:pos x="f1529" y="f1530"/>
              </a:cxn>
              <a:cxn ang="f878">
                <a:pos x="f1531" y="f1532"/>
              </a:cxn>
              <a:cxn ang="f878">
                <a:pos x="f1533" y="f1534"/>
              </a:cxn>
              <a:cxn ang="f878">
                <a:pos x="f1535" y="f1536"/>
              </a:cxn>
              <a:cxn ang="f878">
                <a:pos x="f1537" y="f1538"/>
              </a:cxn>
              <a:cxn ang="f878">
                <a:pos x="f1539" y="f1540"/>
              </a:cxn>
              <a:cxn ang="f878">
                <a:pos x="f1541" y="f1542"/>
              </a:cxn>
              <a:cxn ang="f878">
                <a:pos x="f1543" y="f1544"/>
              </a:cxn>
              <a:cxn ang="f878">
                <a:pos x="f1545" y="f1546"/>
              </a:cxn>
              <a:cxn ang="f878">
                <a:pos x="f1547" y="f1548"/>
              </a:cxn>
              <a:cxn ang="f878">
                <a:pos x="f1549" y="f1550"/>
              </a:cxn>
              <a:cxn ang="f878">
                <a:pos x="f1551" y="f1552"/>
              </a:cxn>
              <a:cxn ang="f878">
                <a:pos x="f1553" y="f1554"/>
              </a:cxn>
              <a:cxn ang="f878">
                <a:pos x="f1555" y="f1556"/>
              </a:cxn>
              <a:cxn ang="f878">
                <a:pos x="f1557" y="f1558"/>
              </a:cxn>
              <a:cxn ang="f878">
                <a:pos x="f1559" y="f1560"/>
              </a:cxn>
              <a:cxn ang="f878">
                <a:pos x="f1561" y="f1562"/>
              </a:cxn>
              <a:cxn ang="f878">
                <a:pos x="f1563" y="f1564"/>
              </a:cxn>
              <a:cxn ang="f878">
                <a:pos x="f1565" y="f1566"/>
              </a:cxn>
              <a:cxn ang="f878">
                <a:pos x="f1567" y="f1568"/>
              </a:cxn>
              <a:cxn ang="f878">
                <a:pos x="f1569" y="f1570"/>
              </a:cxn>
              <a:cxn ang="f878">
                <a:pos x="f1571" y="f1572"/>
              </a:cxn>
              <a:cxn ang="f878">
                <a:pos x="f1573" y="f1574"/>
              </a:cxn>
              <a:cxn ang="f878">
                <a:pos x="f1575" y="f1576"/>
              </a:cxn>
              <a:cxn ang="f878">
                <a:pos x="f1577" y="f1578"/>
              </a:cxn>
              <a:cxn ang="f878">
                <a:pos x="f1349" y="f1579"/>
              </a:cxn>
              <a:cxn ang="f878">
                <a:pos x="f1349" y="f1350"/>
              </a:cxn>
            </a:cxnLst>
            <a:rect l="f1345" t="f1348" r="f1346" b="f1347"/>
            <a:pathLst>
              <a:path w="9662615" h="1603018">
                <a:moveTo>
                  <a:pt x="f5" y="f5"/>
                </a:moveTo>
                <a:lnTo>
                  <a:pt x="f6" y="f5"/>
                </a:lnTo>
                <a:lnTo>
                  <a:pt x="f6" y="f8"/>
                </a:lnTo>
                <a:lnTo>
                  <a:pt x="f9" y="f10"/>
                </a:lnTo>
                <a:cubicBezTo>
                  <a:pt x="f11" y="f12"/>
                  <a:pt x="f13" y="f14"/>
                  <a:pt x="f15" y="f16"/>
                </a:cubicBezTo>
                <a:cubicBezTo>
                  <a:pt x="f17" y="f18"/>
                  <a:pt x="f19" y="f20"/>
                  <a:pt x="f21" y="f22"/>
                </a:cubicBezTo>
                <a:cubicBezTo>
                  <a:pt x="f23" y="f24"/>
                  <a:pt x="f25" y="f26"/>
                  <a:pt x="f27" y="f28"/>
                </a:cubicBezTo>
                <a:cubicBezTo>
                  <a:pt x="f29" y="f30"/>
                  <a:pt x="f31" y="f32"/>
                  <a:pt x="f33" y="f34"/>
                </a:cubicBezTo>
                <a:cubicBezTo>
                  <a:pt x="f35" y="f36"/>
                  <a:pt x="f37" y="f38"/>
                  <a:pt x="f39" y="f40"/>
                </a:cubicBezTo>
                <a:cubicBezTo>
                  <a:pt x="f41" y="f42"/>
                  <a:pt x="f43" y="f44"/>
                  <a:pt x="f45" y="f46"/>
                </a:cubicBezTo>
                <a:cubicBezTo>
                  <a:pt x="f47" y="f48"/>
                  <a:pt x="f49" y="f50"/>
                  <a:pt x="f51" y="f52"/>
                </a:cubicBezTo>
                <a:cubicBezTo>
                  <a:pt x="f53" y="f54"/>
                  <a:pt x="f55" y="f56"/>
                  <a:pt x="f57" y="f58"/>
                </a:cubicBezTo>
                <a:cubicBezTo>
                  <a:pt x="f59" y="f60"/>
                  <a:pt x="f61" y="f62"/>
                  <a:pt x="f63" y="f64"/>
                </a:cubicBezTo>
                <a:cubicBezTo>
                  <a:pt x="f65" y="f66"/>
                  <a:pt x="f67" y="f68"/>
                  <a:pt x="f69" y="f70"/>
                </a:cubicBezTo>
                <a:cubicBezTo>
                  <a:pt x="f71" y="f72"/>
                  <a:pt x="f73" y="f74"/>
                  <a:pt x="f75" y="f76"/>
                </a:cubicBezTo>
                <a:cubicBezTo>
                  <a:pt x="f77" y="f78"/>
                  <a:pt x="f79" y="f80"/>
                  <a:pt x="f81" y="f82"/>
                </a:cubicBezTo>
                <a:cubicBezTo>
                  <a:pt x="f83" y="f84"/>
                  <a:pt x="f85" y="f86"/>
                  <a:pt x="f87" y="f88"/>
                </a:cubicBez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cubicBezTo>
                  <a:pt x="f113" y="f114"/>
                  <a:pt x="f115" y="f116"/>
                  <a:pt x="f117" y="f118"/>
                </a:cubicBezTo>
                <a:cubicBezTo>
                  <a:pt x="f119" y="f120"/>
                  <a:pt x="f121" y="f122"/>
                  <a:pt x="f123" y="f124"/>
                </a:cubicBezTo>
                <a:cubicBezTo>
                  <a:pt x="f125" y="f126"/>
                  <a:pt x="f127" y="f128"/>
                  <a:pt x="f129" y="f130"/>
                </a:cubicBezTo>
                <a:cubicBezTo>
                  <a:pt x="f131" y="f132"/>
                  <a:pt x="f133" y="f134"/>
                  <a:pt x="f135" y="f136"/>
                </a:cubicBezTo>
                <a:cubicBezTo>
                  <a:pt x="f137" y="f138"/>
                  <a:pt x="f139" y="f140"/>
                  <a:pt x="f141" y="f142"/>
                </a:cubicBezTo>
                <a:cubicBezTo>
                  <a:pt x="f143" y="f144"/>
                  <a:pt x="f145" y="f146"/>
                  <a:pt x="f147" y="f148"/>
                </a:cubicBezTo>
                <a:cubicBezTo>
                  <a:pt x="f149" y="f150"/>
                  <a:pt x="f151" y="f152"/>
                  <a:pt x="f153" y="f154"/>
                </a:cubicBezTo>
                <a:cubicBezTo>
                  <a:pt x="f155" y="f156"/>
                  <a:pt x="f157" y="f158"/>
                  <a:pt x="f159" y="f160"/>
                </a:cubicBezTo>
                <a:cubicBezTo>
                  <a:pt x="f161" y="f162"/>
                  <a:pt x="f163" y="f164"/>
                  <a:pt x="f165" y="f166"/>
                </a:cubicBezTo>
                <a:cubicBezTo>
                  <a:pt x="f167" y="f168"/>
                  <a:pt x="f169" y="f170"/>
                  <a:pt x="f171" y="f172"/>
                </a:cubicBezTo>
                <a:cubicBezTo>
                  <a:pt x="f173" y="f174"/>
                  <a:pt x="f175" y="f176"/>
                  <a:pt x="f177" y="f178"/>
                </a:cubicBezTo>
                <a:cubicBezTo>
                  <a:pt x="f179" y="f180"/>
                  <a:pt x="f181" y="f182"/>
                  <a:pt x="f183" y="f184"/>
                </a:cubicBezTo>
                <a:cubicBezTo>
                  <a:pt x="f185" y="f186"/>
                  <a:pt x="f187" y="f188"/>
                  <a:pt x="f189" y="f190"/>
                </a:cubicBezTo>
                <a:cubicBezTo>
                  <a:pt x="f191" y="f192"/>
                  <a:pt x="f193" y="f194"/>
                  <a:pt x="f195" y="f196"/>
                </a:cubicBezTo>
                <a:cubicBezTo>
                  <a:pt x="f197" y="f198"/>
                  <a:pt x="f199" y="f200"/>
                  <a:pt x="f201" y="f202"/>
                </a:cubicBezTo>
                <a:cubicBezTo>
                  <a:pt x="f203" y="f204"/>
                  <a:pt x="f205" y="f206"/>
                  <a:pt x="f207" y="f208"/>
                </a:cubicBezTo>
                <a:cubicBezTo>
                  <a:pt x="f209" y="f210"/>
                  <a:pt x="f211" y="f212"/>
                  <a:pt x="f213" y="f214"/>
                </a:cubicBezTo>
                <a:cubicBezTo>
                  <a:pt x="f215" y="f216"/>
                  <a:pt x="f217" y="f218"/>
                  <a:pt x="f219" y="f220"/>
                </a:cubicBezTo>
                <a:cubicBezTo>
                  <a:pt x="f221" y="f222"/>
                  <a:pt x="f223" y="f224"/>
                  <a:pt x="f225" y="f226"/>
                </a:cubicBezTo>
                <a:cubicBezTo>
                  <a:pt x="f227" y="f228"/>
                  <a:pt x="f229" y="f230"/>
                  <a:pt x="f231" y="f232"/>
                </a:cubicBezTo>
                <a:cubicBezTo>
                  <a:pt x="f233" y="f234"/>
                  <a:pt x="f235" y="f236"/>
                  <a:pt x="f237" y="f238"/>
                </a:cubicBezTo>
                <a:cubicBezTo>
                  <a:pt x="f239" y="f240"/>
                  <a:pt x="f241" y="f242"/>
                  <a:pt x="f243" y="f244"/>
                </a:cubicBezTo>
                <a:cubicBezTo>
                  <a:pt x="f245" y="f246"/>
                  <a:pt x="f247" y="f248"/>
                  <a:pt x="f249" y="f250"/>
                </a:cubicBezTo>
                <a:cubicBezTo>
                  <a:pt x="f251" y="f252"/>
                  <a:pt x="f253" y="f254"/>
                  <a:pt x="f255" y="f256"/>
                </a:cubicBezTo>
                <a:cubicBezTo>
                  <a:pt x="f257" y="f258"/>
                  <a:pt x="f259" y="f260"/>
                  <a:pt x="f261" y="f262"/>
                </a:cubicBezTo>
                <a:cubicBezTo>
                  <a:pt x="f263" y="f264"/>
                  <a:pt x="f265" y="f266"/>
                  <a:pt x="f267" y="f268"/>
                </a:cubicBezTo>
                <a:cubicBezTo>
                  <a:pt x="f269" y="f270"/>
                  <a:pt x="f271" y="f272"/>
                  <a:pt x="f273" y="f274"/>
                </a:cubicBezTo>
                <a:cubicBezTo>
                  <a:pt x="f275" y="f276"/>
                  <a:pt x="f277" y="f278"/>
                  <a:pt x="f279" y="f280"/>
                </a:cubicBezTo>
                <a:lnTo>
                  <a:pt x="f281" y="f282"/>
                </a:lnTo>
                <a:lnTo>
                  <a:pt x="f283" y="f284"/>
                </a:lnTo>
                <a:lnTo>
                  <a:pt x="f285" y="f286"/>
                </a:lnTo>
                <a:lnTo>
                  <a:pt x="f287" y="f288"/>
                </a:lnTo>
                <a:cubicBezTo>
                  <a:pt x="f289" y="f290"/>
                  <a:pt x="f291" y="f292"/>
                  <a:pt x="f293" y="f294"/>
                </a:cubicBezTo>
                <a:cubicBezTo>
                  <a:pt x="f295" y="f296"/>
                  <a:pt x="f297" y="f298"/>
                  <a:pt x="f299" y="f300"/>
                </a:cubicBezTo>
                <a:cubicBezTo>
                  <a:pt x="f301" y="f302"/>
                  <a:pt x="f303" y="f304"/>
                  <a:pt x="f305" y="f306"/>
                </a:cubicBezTo>
                <a:lnTo>
                  <a:pt x="f307" y="f308"/>
                </a:lnTo>
                <a:lnTo>
                  <a:pt x="f309" y="f310"/>
                </a:lnTo>
                <a:lnTo>
                  <a:pt x="f311" y="f312"/>
                </a:lnTo>
                <a:cubicBezTo>
                  <a:pt x="f313" y="f314"/>
                  <a:pt x="f315" y="f316"/>
                  <a:pt x="f317" y="f318"/>
                </a:cubicBezTo>
                <a:cubicBezTo>
                  <a:pt x="f319" y="f320"/>
                  <a:pt x="f321" y="f322"/>
                  <a:pt x="f323" y="f324"/>
                </a:cubicBezTo>
                <a:lnTo>
                  <a:pt x="f325" y="f326"/>
                </a:lnTo>
                <a:cubicBezTo>
                  <a:pt x="f327" y="f328"/>
                  <a:pt x="f329" y="f330"/>
                  <a:pt x="f331" y="f332"/>
                </a:cubicBezTo>
                <a:cubicBezTo>
                  <a:pt x="f333" y="f334"/>
                  <a:pt x="f335" y="f336"/>
                  <a:pt x="f337" y="f338"/>
                </a:cubicBezTo>
                <a:cubicBezTo>
                  <a:pt x="f339" y="f340"/>
                  <a:pt x="f341" y="f342"/>
                  <a:pt x="f343" y="f344"/>
                </a:cubicBezTo>
                <a:cubicBezTo>
                  <a:pt x="f345" y="f346"/>
                  <a:pt x="f347" y="f348"/>
                  <a:pt x="f349" y="f350"/>
                </a:cubicBezTo>
                <a:cubicBezTo>
                  <a:pt x="f351" y="f352"/>
                  <a:pt x="f353" y="f354"/>
                  <a:pt x="f355" y="f356"/>
                </a:cubicBezTo>
                <a:cubicBezTo>
                  <a:pt x="f357" y="f358"/>
                  <a:pt x="f359" y="f360"/>
                  <a:pt x="f361" y="f362"/>
                </a:cubicBezTo>
                <a:cubicBezTo>
                  <a:pt x="f363" y="f364"/>
                  <a:pt x="f365" y="f366"/>
                  <a:pt x="f367" y="f368"/>
                </a:cubicBezTo>
                <a:cubicBezTo>
                  <a:pt x="f369" y="f370"/>
                  <a:pt x="f371" y="f372"/>
                  <a:pt x="f373" y="f374"/>
                </a:cubicBezTo>
                <a:cubicBezTo>
                  <a:pt x="f375" y="f376"/>
                  <a:pt x="f377" y="f378"/>
                  <a:pt x="f379" y="f380"/>
                </a:cubicBezTo>
                <a:cubicBezTo>
                  <a:pt x="f381" y="f382"/>
                  <a:pt x="f383" y="f384"/>
                  <a:pt x="f385" y="f386"/>
                </a:cubicBezTo>
                <a:lnTo>
                  <a:pt x="f387" y="f388"/>
                </a:lnTo>
                <a:lnTo>
                  <a:pt x="f389" y="f390"/>
                </a:lnTo>
                <a:lnTo>
                  <a:pt x="f391" y="f392"/>
                </a:lnTo>
                <a:lnTo>
                  <a:pt x="f393" y="f394"/>
                </a:lnTo>
                <a:cubicBezTo>
                  <a:pt x="f395" y="f396"/>
                  <a:pt x="f397" y="f398"/>
                  <a:pt x="f399" y="f400"/>
                </a:cubicBezTo>
                <a:cubicBezTo>
                  <a:pt x="f401" y="f402"/>
                  <a:pt x="f403" y="f404"/>
                  <a:pt x="f405" y="f406"/>
                </a:cubicBezTo>
                <a:cubicBezTo>
                  <a:pt x="f407" y="f408"/>
                  <a:pt x="f409" y="f410"/>
                  <a:pt x="f411" y="f412"/>
                </a:cubicBezTo>
                <a:cubicBezTo>
                  <a:pt x="f413" y="f414"/>
                  <a:pt x="f415" y="f416"/>
                  <a:pt x="f417" y="f418"/>
                </a:cubicBezTo>
                <a:cubicBezTo>
                  <a:pt x="f419" y="f420"/>
                  <a:pt x="f421" y="f422"/>
                  <a:pt x="f423" y="f424"/>
                </a:cubicBezTo>
                <a:cubicBezTo>
                  <a:pt x="f425" y="f426"/>
                  <a:pt x="f427" y="f428"/>
                  <a:pt x="f429" y="f430"/>
                </a:cubicBezTo>
                <a:cubicBezTo>
                  <a:pt x="f431" y="f432"/>
                  <a:pt x="f433" y="f434"/>
                  <a:pt x="f435" y="f436"/>
                </a:cubicBezTo>
                <a:cubicBezTo>
                  <a:pt x="f437" y="f438"/>
                  <a:pt x="f439" y="f440"/>
                  <a:pt x="f441" y="f442"/>
                </a:cubicBezTo>
                <a:cubicBezTo>
                  <a:pt x="f443" y="f444"/>
                  <a:pt x="f445" y="f446"/>
                  <a:pt x="f447" y="f448"/>
                </a:cubicBezTo>
                <a:cubicBezTo>
                  <a:pt x="f449" y="f450"/>
                  <a:pt x="f451" y="f452"/>
                  <a:pt x="f453" y="f454"/>
                </a:cubicBezTo>
                <a:cubicBezTo>
                  <a:pt x="f455" y="f456"/>
                  <a:pt x="f457" y="f458"/>
                  <a:pt x="f459" y="f460"/>
                </a:cubicBezTo>
                <a:cubicBezTo>
                  <a:pt x="f461" y="f462"/>
                  <a:pt x="f463" y="f464"/>
                  <a:pt x="f465" y="f466"/>
                </a:cubicBezTo>
                <a:cubicBezTo>
                  <a:pt x="f467" y="f468"/>
                  <a:pt x="f469" y="f470"/>
                  <a:pt x="f471" y="f472"/>
                </a:cubicBezTo>
                <a:cubicBezTo>
                  <a:pt x="f473" y="f474"/>
                  <a:pt x="f475" y="f476"/>
                  <a:pt x="f477" y="f478"/>
                </a:cubicBezTo>
                <a:cubicBezTo>
                  <a:pt x="f479" y="f480"/>
                  <a:pt x="f481" y="f482"/>
                  <a:pt x="f483" y="f484"/>
                </a:cubicBezTo>
                <a:cubicBezTo>
                  <a:pt x="f485" y="f486"/>
                  <a:pt x="f487" y="f488"/>
                  <a:pt x="f489" y="f490"/>
                </a:cubicBezTo>
                <a:cubicBezTo>
                  <a:pt x="f491" y="f492"/>
                  <a:pt x="f493" y="f494"/>
                  <a:pt x="f495" y="f496"/>
                </a:cubicBezTo>
                <a:cubicBezTo>
                  <a:pt x="f497" y="f498"/>
                  <a:pt x="f499" y="f500"/>
                  <a:pt x="f501" y="f502"/>
                </a:cubicBezTo>
                <a:cubicBezTo>
                  <a:pt x="f503" y="f504"/>
                  <a:pt x="f505" y="f506"/>
                  <a:pt x="f507" y="f508"/>
                </a:cubicBezTo>
                <a:cubicBezTo>
                  <a:pt x="f509" y="f510"/>
                  <a:pt x="f511" y="f512"/>
                  <a:pt x="f513" y="f514"/>
                </a:cubicBezTo>
                <a:cubicBezTo>
                  <a:pt x="f515" y="f516"/>
                  <a:pt x="f517" y="f518"/>
                  <a:pt x="f519" y="f520"/>
                </a:cubicBezTo>
                <a:cubicBezTo>
                  <a:pt x="f521" y="f522"/>
                  <a:pt x="f523" y="f524"/>
                  <a:pt x="f525" y="f526"/>
                </a:cubicBezTo>
                <a:cubicBezTo>
                  <a:pt x="f527" y="f528"/>
                  <a:pt x="f529" y="f530"/>
                  <a:pt x="f531" y="f532"/>
                </a:cubicBezTo>
                <a:cubicBezTo>
                  <a:pt x="f533" y="f534"/>
                  <a:pt x="f535" y="f536"/>
                  <a:pt x="f537" y="f538"/>
                </a:cubicBezTo>
                <a:cubicBezTo>
                  <a:pt x="f539" y="f540"/>
                  <a:pt x="f541" y="f542"/>
                  <a:pt x="f543" y="f7"/>
                </a:cubicBezTo>
                <a:cubicBezTo>
                  <a:pt x="f544" y="f545"/>
                  <a:pt x="f546" y="f547"/>
                  <a:pt x="f548" y="f549"/>
                </a:cubicBezTo>
                <a:cubicBezTo>
                  <a:pt x="f550" y="f551"/>
                  <a:pt x="f552" y="f553"/>
                  <a:pt x="f554" y="f555"/>
                </a:cubicBezTo>
                <a:cubicBezTo>
                  <a:pt x="f556" y="f557"/>
                  <a:pt x="f558" y="f559"/>
                  <a:pt x="f560" y="f561"/>
                </a:cubicBezTo>
                <a:cubicBezTo>
                  <a:pt x="f562" y="f563"/>
                  <a:pt x="f564" y="f565"/>
                  <a:pt x="f566" y="f567"/>
                </a:cubicBezTo>
                <a:cubicBezTo>
                  <a:pt x="f568" y="f569"/>
                  <a:pt x="f570" y="f571"/>
                  <a:pt x="f572" y="f573"/>
                </a:cubicBezTo>
                <a:cubicBezTo>
                  <a:pt x="f574" y="f575"/>
                  <a:pt x="f576" y="f577"/>
                  <a:pt x="f578" y="f579"/>
                </a:cubicBezTo>
                <a:cubicBezTo>
                  <a:pt x="f580" y="f581"/>
                  <a:pt x="f582" y="f583"/>
                  <a:pt x="f584" y="f585"/>
                </a:cubicBezTo>
                <a:cubicBezTo>
                  <a:pt x="f586" y="f587"/>
                  <a:pt x="f588" y="f589"/>
                  <a:pt x="f590" y="f591"/>
                </a:cubicBezTo>
                <a:cubicBezTo>
                  <a:pt x="f592" y="f593"/>
                  <a:pt x="f594" y="f595"/>
                  <a:pt x="f596" y="f597"/>
                </a:cubicBezTo>
                <a:cubicBezTo>
                  <a:pt x="f598" y="f599"/>
                  <a:pt x="f600" y="f601"/>
                  <a:pt x="f602" y="f603"/>
                </a:cubicBezTo>
                <a:cubicBezTo>
                  <a:pt x="f604" y="f605"/>
                  <a:pt x="f606" y="f607"/>
                  <a:pt x="f608" y="f609"/>
                </a:cubicBezTo>
                <a:cubicBezTo>
                  <a:pt x="f610" y="f611"/>
                  <a:pt x="f612" y="f613"/>
                  <a:pt x="f614" y="f615"/>
                </a:cubicBezTo>
                <a:cubicBezTo>
                  <a:pt x="f616" y="f617"/>
                  <a:pt x="f618" y="f619"/>
                  <a:pt x="f620" y="f621"/>
                </a:cubicBezTo>
                <a:cubicBezTo>
                  <a:pt x="f622" y="f623"/>
                  <a:pt x="f624" y="f625"/>
                  <a:pt x="f626" y="f627"/>
                </a:cubicBezTo>
                <a:cubicBezTo>
                  <a:pt x="f628" y="f629"/>
                  <a:pt x="f630" y="f631"/>
                  <a:pt x="f632" y="f633"/>
                </a:cubicBezTo>
                <a:lnTo>
                  <a:pt x="f5" y="f634"/>
                </a:lnTo>
                <a:lnTo>
                  <a:pt x="f5" y="f5"/>
                </a:lnTo>
                <a:close/>
              </a:path>
            </a:pathLst>
          </a:custGeom>
          <a:solidFill>
            <a:srgbClr val="FFFFFF">
              <a:alpha val="8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5" name="Title 1">
            <a:extLst>
              <a:ext uri="{FF2B5EF4-FFF2-40B4-BE49-F238E27FC236}">
                <a16:creationId xmlns:a16="http://schemas.microsoft.com/office/drawing/2014/main" id="{465226BC-AA9A-4511-926E-2F68AD4908AA}"/>
              </a:ext>
            </a:extLst>
          </p:cNvPr>
          <p:cNvSpPr txBox="1">
            <a:spLocks noGrp="1"/>
          </p:cNvSpPr>
          <p:nvPr>
            <p:ph type="title"/>
          </p:nvPr>
        </p:nvSpPr>
        <p:spPr>
          <a:xfrm>
            <a:off x="1629753" y="1118475"/>
            <a:ext cx="8924388" cy="1037871"/>
          </a:xfrm>
        </p:spPr>
        <p:txBody>
          <a:bodyPr anchorCtr="1"/>
          <a:lstStyle/>
          <a:p>
            <a:pPr lvl="0" algn="ctr"/>
            <a:r>
              <a:rPr lang="en-US" sz="4800" b="1" dirty="0">
                <a:latin typeface="Kinetic Letters" pitchFamily="50"/>
              </a:rPr>
              <a:t>How will we get to know you?</a:t>
            </a:r>
            <a:endParaRPr lang="en-GB" sz="4800" b="1" dirty="0">
              <a:latin typeface="Kinetic Letters" pitchFamily="50"/>
            </a:endParaRPr>
          </a:p>
        </p:txBody>
      </p:sp>
      <p:sp>
        <p:nvSpPr>
          <p:cNvPr id="6" name="Rectangle 6">
            <a:extLst>
              <a:ext uri="{FF2B5EF4-FFF2-40B4-BE49-F238E27FC236}">
                <a16:creationId xmlns:a16="http://schemas.microsoft.com/office/drawing/2014/main" id="{7994AED9-2374-4724-8D4B-E6EAA5882550}"/>
              </a:ext>
            </a:extLst>
          </p:cNvPr>
          <p:cNvSpPr>
            <a:spLocks noMove="1" noResize="1"/>
          </p:cNvSpPr>
          <p:nvPr/>
        </p:nvSpPr>
        <p:spPr>
          <a:xfrm>
            <a:off x="5096545" y="662272"/>
            <a:ext cx="1707751" cy="428981"/>
          </a:xfrm>
          <a:custGeom>
            <a:avLst/>
            <a:gdLst>
              <a:gd name="f0" fmla="val 10800000"/>
              <a:gd name="f1" fmla="val 5400000"/>
              <a:gd name="f2" fmla="val 180"/>
              <a:gd name="f3" fmla="val w"/>
              <a:gd name="f4" fmla="val h"/>
              <a:gd name="f5" fmla="val 0"/>
              <a:gd name="f6" fmla="val 2201784"/>
              <a:gd name="f7" fmla="val 594531"/>
              <a:gd name="f8" fmla="val 13413"/>
              <a:gd name="f9" fmla="val 26000"/>
              <a:gd name="f10" fmla="val 37534"/>
              <a:gd name="f11" fmla="val 24897"/>
              <a:gd name="f12" fmla="val 66194"/>
              <a:gd name="f13" fmla="val 1103"/>
              <a:gd name="f14" fmla="val 90315"/>
              <a:gd name="f15" fmla="val 2164992"/>
              <a:gd name="f16" fmla="val 12386"/>
              <a:gd name="f17" fmla="val 2164717"/>
              <a:gd name="f18" fmla="val 43049"/>
              <a:gd name="f19" fmla="val 2182593"/>
              <a:gd name="f20" fmla="val 78249"/>
              <a:gd name="f21" fmla="val 2182318"/>
              <a:gd name="f22" fmla="val 108912"/>
              <a:gd name="f23" fmla="val 2188231"/>
              <a:gd name="f24" fmla="val 177186"/>
              <a:gd name="f25" fmla="val 2189743"/>
              <a:gd name="f26" fmla="val 342869"/>
              <a:gd name="f27" fmla="val 2191393"/>
              <a:gd name="f28" fmla="val 422031"/>
              <a:gd name="f29" fmla="val 2193043"/>
              <a:gd name="f30" fmla="val 501193"/>
              <a:gd name="f31" fmla="val 2213396"/>
              <a:gd name="f32" fmla="val 555146"/>
              <a:gd name="f33" fmla="val 2192219"/>
              <a:gd name="f34" fmla="val 583886"/>
              <a:gd name="f35" fmla="val 2172279"/>
              <a:gd name="f36" fmla="val 582877"/>
              <a:gd name="f37" fmla="val 2093346"/>
              <a:gd name="f38" fmla="val 595483"/>
              <a:gd name="f39" fmla="val 2073406"/>
              <a:gd name="f40" fmla="val 594474"/>
              <a:gd name="f41" fmla="val 22489"/>
              <a:gd name="f42" fmla="val 5849"/>
              <a:gd name="f43" fmla="val 592962"/>
              <a:gd name="f44" fmla="val 27580"/>
              <a:gd name="f45" fmla="val 542791"/>
              <a:gd name="f46" fmla="val 26783"/>
              <a:gd name="f47" fmla="val 512790"/>
              <a:gd name="f48" fmla="val 25986"/>
              <a:gd name="f49" fmla="val 482789"/>
              <a:gd name="f50" fmla="val 18464"/>
              <a:gd name="f51" fmla="val 450015"/>
              <a:gd name="f52" fmla="val 17708"/>
              <a:gd name="f53" fmla="val 403879"/>
              <a:gd name="f54" fmla="val 16952"/>
              <a:gd name="f55" fmla="val 357743"/>
              <a:gd name="f56" fmla="val -14855"/>
              <a:gd name="f57" fmla="val 308787"/>
              <a:gd name="f58" fmla="val 8632"/>
              <a:gd name="f59" fmla="val 235975"/>
              <a:gd name="f60" fmla="val 7119"/>
              <a:gd name="f61" fmla="val 142994"/>
              <a:gd name="f62" fmla="val -201"/>
              <a:gd name="f63" fmla="val 65329"/>
              <a:gd name="f64" fmla="+- 0 0 -90"/>
              <a:gd name="f65" fmla="*/ f3 1 2201784"/>
              <a:gd name="f66" fmla="*/ f4 1 594531"/>
              <a:gd name="f67" fmla="val f5"/>
              <a:gd name="f68" fmla="val f6"/>
              <a:gd name="f69" fmla="val f7"/>
              <a:gd name="f70" fmla="*/ f64 f0 1"/>
              <a:gd name="f71" fmla="+- f69 0 f67"/>
              <a:gd name="f72" fmla="+- f68 0 f67"/>
              <a:gd name="f73" fmla="*/ f70 1 f2"/>
              <a:gd name="f74" fmla="*/ f72 1 2201784"/>
              <a:gd name="f75" fmla="*/ f71 1 594531"/>
              <a:gd name="f76" fmla="*/ 12386 f71 1"/>
              <a:gd name="f77" fmla="*/ 0 f71 1"/>
              <a:gd name="f78" fmla="*/ 108912 f71 1"/>
              <a:gd name="f79" fmla="*/ 583886 f71 1"/>
              <a:gd name="f80" fmla="*/ 594474 f71 1"/>
              <a:gd name="f81" fmla="*/ 26000 f71 1"/>
              <a:gd name="f82" fmla="*/ 235975 f71 1"/>
              <a:gd name="f83" fmla="*/ 403879 f71 1"/>
              <a:gd name="f84" fmla="*/ 422031 f71 1"/>
              <a:gd name="f85" fmla="*/ 512790 f71 1"/>
              <a:gd name="f86" fmla="*/ 13413 f72 1"/>
              <a:gd name="f87" fmla="*/ 90315 f72 1"/>
              <a:gd name="f88" fmla="*/ 2164992 f72 1"/>
              <a:gd name="f89" fmla="*/ 2182318 f72 1"/>
              <a:gd name="f90" fmla="*/ 2191393 f72 1"/>
              <a:gd name="f91" fmla="*/ 2192219 f72 1"/>
              <a:gd name="f92" fmla="*/ 2073406 f72 1"/>
              <a:gd name="f93" fmla="*/ 22489 f72 1"/>
              <a:gd name="f94" fmla="*/ 26783 f72 1"/>
              <a:gd name="f95" fmla="*/ 17708 f72 1"/>
              <a:gd name="f96" fmla="*/ 8632 f72 1"/>
              <a:gd name="f97" fmla="+- f73 0 f1"/>
              <a:gd name="f98" fmla="*/ f76 1 594531"/>
              <a:gd name="f99" fmla="*/ f77 1 594531"/>
              <a:gd name="f100" fmla="*/ f78 1 594531"/>
              <a:gd name="f101" fmla="*/ f79 1 594531"/>
              <a:gd name="f102" fmla="*/ f80 1 594531"/>
              <a:gd name="f103" fmla="*/ f81 1 594531"/>
              <a:gd name="f104" fmla="*/ f82 1 594531"/>
              <a:gd name="f105" fmla="*/ f83 1 594531"/>
              <a:gd name="f106" fmla="*/ f84 1 594531"/>
              <a:gd name="f107" fmla="*/ f85 1 594531"/>
              <a:gd name="f108" fmla="*/ f86 1 2201784"/>
              <a:gd name="f109" fmla="*/ f87 1 2201784"/>
              <a:gd name="f110" fmla="*/ f88 1 2201784"/>
              <a:gd name="f111" fmla="*/ f89 1 2201784"/>
              <a:gd name="f112" fmla="*/ f90 1 2201784"/>
              <a:gd name="f113" fmla="*/ f91 1 2201784"/>
              <a:gd name="f114" fmla="*/ f92 1 2201784"/>
              <a:gd name="f115" fmla="*/ f93 1 2201784"/>
              <a:gd name="f116" fmla="*/ f94 1 2201784"/>
              <a:gd name="f117" fmla="*/ f95 1 2201784"/>
              <a:gd name="f118" fmla="*/ f96 1 2201784"/>
              <a:gd name="f119" fmla="*/ f67 1 f74"/>
              <a:gd name="f120" fmla="*/ f68 1 f74"/>
              <a:gd name="f121" fmla="*/ f67 1 f75"/>
              <a:gd name="f122" fmla="*/ f69 1 f75"/>
              <a:gd name="f123" fmla="*/ f108 1 f74"/>
              <a:gd name="f124" fmla="*/ f103 1 f75"/>
              <a:gd name="f125" fmla="*/ f109 1 f74"/>
              <a:gd name="f126" fmla="*/ f99 1 f75"/>
              <a:gd name="f127" fmla="*/ f110 1 f74"/>
              <a:gd name="f128" fmla="*/ f98 1 f75"/>
              <a:gd name="f129" fmla="*/ f111 1 f74"/>
              <a:gd name="f130" fmla="*/ f100 1 f75"/>
              <a:gd name="f131" fmla="*/ f112 1 f74"/>
              <a:gd name="f132" fmla="*/ f106 1 f75"/>
              <a:gd name="f133" fmla="*/ f113 1 f74"/>
              <a:gd name="f134" fmla="*/ f101 1 f75"/>
              <a:gd name="f135" fmla="*/ f114 1 f74"/>
              <a:gd name="f136" fmla="*/ f102 1 f75"/>
              <a:gd name="f137" fmla="*/ f115 1 f74"/>
              <a:gd name="f138" fmla="*/ f116 1 f74"/>
              <a:gd name="f139" fmla="*/ f107 1 f75"/>
              <a:gd name="f140" fmla="*/ f117 1 f74"/>
              <a:gd name="f141" fmla="*/ f105 1 f75"/>
              <a:gd name="f142" fmla="*/ f118 1 f74"/>
              <a:gd name="f143" fmla="*/ f104 1 f75"/>
              <a:gd name="f144" fmla="*/ f119 f65 1"/>
              <a:gd name="f145" fmla="*/ f120 f65 1"/>
              <a:gd name="f146" fmla="*/ f122 f66 1"/>
              <a:gd name="f147" fmla="*/ f121 f66 1"/>
              <a:gd name="f148" fmla="*/ f123 f65 1"/>
              <a:gd name="f149" fmla="*/ f124 f66 1"/>
              <a:gd name="f150" fmla="*/ f125 f65 1"/>
              <a:gd name="f151" fmla="*/ f126 f66 1"/>
              <a:gd name="f152" fmla="*/ f127 f65 1"/>
              <a:gd name="f153" fmla="*/ f128 f66 1"/>
              <a:gd name="f154" fmla="*/ f129 f65 1"/>
              <a:gd name="f155" fmla="*/ f130 f66 1"/>
              <a:gd name="f156" fmla="*/ f131 f65 1"/>
              <a:gd name="f157" fmla="*/ f132 f66 1"/>
              <a:gd name="f158" fmla="*/ f133 f65 1"/>
              <a:gd name="f159" fmla="*/ f134 f66 1"/>
              <a:gd name="f160" fmla="*/ f135 f65 1"/>
              <a:gd name="f161" fmla="*/ f136 f66 1"/>
              <a:gd name="f162" fmla="*/ f137 f65 1"/>
              <a:gd name="f163" fmla="*/ f138 f65 1"/>
              <a:gd name="f164" fmla="*/ f139 f66 1"/>
              <a:gd name="f165" fmla="*/ f140 f65 1"/>
              <a:gd name="f166" fmla="*/ f141 f66 1"/>
              <a:gd name="f167" fmla="*/ f142 f65 1"/>
              <a:gd name="f168" fmla="*/ f143 f66 1"/>
            </a:gdLst>
            <a:ahLst/>
            <a:cxnLst>
              <a:cxn ang="3cd4">
                <a:pos x="hc" y="t"/>
              </a:cxn>
              <a:cxn ang="0">
                <a:pos x="r" y="vc"/>
              </a:cxn>
              <a:cxn ang="cd4">
                <a:pos x="hc" y="b"/>
              </a:cxn>
              <a:cxn ang="cd2">
                <a:pos x="l" y="vc"/>
              </a:cxn>
              <a:cxn ang="f97">
                <a:pos x="f148" y="f149"/>
              </a:cxn>
              <a:cxn ang="f97">
                <a:pos x="f150" y="f151"/>
              </a:cxn>
              <a:cxn ang="f97">
                <a:pos x="f152" y="f153"/>
              </a:cxn>
              <a:cxn ang="f97">
                <a:pos x="f154" y="f155"/>
              </a:cxn>
              <a:cxn ang="f97">
                <a:pos x="f156" y="f157"/>
              </a:cxn>
              <a:cxn ang="f97">
                <a:pos x="f158" y="f159"/>
              </a:cxn>
              <a:cxn ang="f97">
                <a:pos x="f160" y="f161"/>
              </a:cxn>
              <a:cxn ang="f97">
                <a:pos x="f162" y="f159"/>
              </a:cxn>
              <a:cxn ang="f97">
                <a:pos x="f163" y="f164"/>
              </a:cxn>
              <a:cxn ang="f97">
                <a:pos x="f165" y="f166"/>
              </a:cxn>
              <a:cxn ang="f97">
                <a:pos x="f167" y="f168"/>
              </a:cxn>
              <a:cxn ang="f97">
                <a:pos x="f148" y="f149"/>
              </a:cxn>
            </a:cxnLst>
            <a:rect l="f144" t="f147" r="f145" b="f146"/>
            <a:pathLst>
              <a:path w="2201784" h="594531">
                <a:moveTo>
                  <a:pt x="f8" y="f9"/>
                </a:moveTo>
                <a:cubicBezTo>
                  <a:pt x="f10" y="f11"/>
                  <a:pt x="f12" y="f13"/>
                  <a:pt x="f14" y="f5"/>
                </a:cubicBezTo>
                <a:lnTo>
                  <a:pt x="f15" y="f16"/>
                </a:lnTo>
                <a:cubicBezTo>
                  <a:pt x="f17" y="f18"/>
                  <a:pt x="f19" y="f20"/>
                  <a:pt x="f21" y="f22"/>
                </a:cubicBezTo>
                <a:cubicBezTo>
                  <a:pt x="f23" y="f24"/>
                  <a:pt x="f25" y="f26"/>
                  <a:pt x="f27" y="f28"/>
                </a:cubicBezTo>
                <a:cubicBezTo>
                  <a:pt x="f29" y="f30"/>
                  <a:pt x="f31" y="f32"/>
                  <a:pt x="f33" y="f34"/>
                </a:cubicBezTo>
                <a:cubicBezTo>
                  <a:pt x="f35" y="f36"/>
                  <a:pt x="f37" y="f38"/>
                  <a:pt x="f39" y="f40"/>
                </a:cubicBezTo>
                <a:lnTo>
                  <a:pt x="f41" y="f34"/>
                </a:lnTo>
                <a:cubicBezTo>
                  <a:pt x="f42" y="f43"/>
                  <a:pt x="f44" y="f45"/>
                  <a:pt x="f46" y="f47"/>
                </a:cubicBezTo>
                <a:cubicBezTo>
                  <a:pt x="f48" y="f49"/>
                  <a:pt x="f50" y="f51"/>
                  <a:pt x="f52" y="f53"/>
                </a:cubicBezTo>
                <a:cubicBezTo>
                  <a:pt x="f54" y="f55"/>
                  <a:pt x="f56" y="f57"/>
                  <a:pt x="f58" y="f59"/>
                </a:cubicBezTo>
                <a:cubicBezTo>
                  <a:pt x="f60" y="f61"/>
                  <a:pt x="f62" y="f63"/>
                  <a:pt x="f8" y="f9"/>
                </a:cubicBezTo>
                <a:close/>
              </a:path>
            </a:pathLst>
          </a:custGeom>
          <a:solidFill>
            <a:srgbClr val="D9D4D0">
              <a:alpha val="6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7" name="Content Placeholder 2">
            <a:extLst>
              <a:ext uri="{FF2B5EF4-FFF2-40B4-BE49-F238E27FC236}">
                <a16:creationId xmlns:a16="http://schemas.microsoft.com/office/drawing/2014/main" id="{A6CE8C3D-9F86-425A-A1EA-ED04465DEEA2}"/>
              </a:ext>
            </a:extLst>
          </p:cNvPr>
          <p:cNvSpPr txBox="1">
            <a:spLocks noGrp="1"/>
          </p:cNvSpPr>
          <p:nvPr>
            <p:ph idx="1"/>
          </p:nvPr>
        </p:nvSpPr>
        <p:spPr>
          <a:xfrm>
            <a:off x="989216" y="2319247"/>
            <a:ext cx="10789920" cy="4099482"/>
          </a:xfrm>
        </p:spPr>
        <p:txBody>
          <a:bodyPr>
            <a:normAutofit lnSpcReduction="10000"/>
          </a:bodyPr>
          <a:lstStyle/>
          <a:p>
            <a:pPr marL="546097" lvl="0">
              <a:lnSpc>
                <a:spcPct val="70000"/>
              </a:lnSpc>
              <a:buNone/>
            </a:pPr>
            <a:endParaRPr lang="en-US" sz="1300" b="1" u="sng" dirty="0">
              <a:uFill>
                <a:solidFill>
                  <a:srgbClr val="000000"/>
                </a:solidFill>
              </a:uFill>
              <a:latin typeface="Comic Sans MS" pitchFamily="66"/>
            </a:endParaRPr>
          </a:p>
          <a:p>
            <a:pPr marL="546097" lvl="0" algn="ctr">
              <a:lnSpc>
                <a:spcPct val="70000"/>
              </a:lnSpc>
              <a:buNone/>
            </a:pPr>
            <a:r>
              <a:rPr lang="en-US" b="1" u="sng" dirty="0">
                <a:uFill>
                  <a:solidFill>
                    <a:srgbClr val="000000"/>
                  </a:solidFill>
                </a:uFill>
                <a:latin typeface="Kinetic Letters" pitchFamily="50"/>
              </a:rPr>
              <a:t>Home</a:t>
            </a:r>
            <a:r>
              <a:rPr lang="en-US" b="1" u="sng" spc="-5" dirty="0">
                <a:uFill>
                  <a:solidFill>
                    <a:srgbClr val="000000"/>
                  </a:solidFill>
                </a:uFill>
                <a:latin typeface="Kinetic Letters" pitchFamily="50"/>
              </a:rPr>
              <a:t> </a:t>
            </a:r>
            <a:r>
              <a:rPr lang="en-US" b="1" u="sng" spc="-10" dirty="0">
                <a:uFill>
                  <a:solidFill>
                    <a:srgbClr val="000000"/>
                  </a:solidFill>
                </a:uFill>
                <a:latin typeface="Kinetic Letters" pitchFamily="50"/>
              </a:rPr>
              <a:t>Visits</a:t>
            </a:r>
            <a:endParaRPr lang="en-GB" b="1" u="sng" dirty="0">
              <a:uFill>
                <a:solidFill>
                  <a:srgbClr val="000000"/>
                </a:solidFill>
              </a:uFill>
              <a:latin typeface="Kinetic Letters" pitchFamily="50"/>
            </a:endParaRPr>
          </a:p>
          <a:p>
            <a:pPr marL="546097" marR="683257" lvl="0" algn="ctr">
              <a:lnSpc>
                <a:spcPct val="70000"/>
              </a:lnSpc>
              <a:buNone/>
            </a:pPr>
            <a:r>
              <a:rPr lang="en-US" dirty="0">
                <a:latin typeface="Kinetic Letters" pitchFamily="50"/>
              </a:rPr>
              <a:t>For children starting Reception in September, we will arrange a time when </a:t>
            </a:r>
            <a:r>
              <a:rPr lang="en-US" dirty="0" err="1">
                <a:latin typeface="Kinetic Letters" pitchFamily="50"/>
              </a:rPr>
              <a:t>Mrs</a:t>
            </a:r>
            <a:r>
              <a:rPr lang="en-US" dirty="0">
                <a:latin typeface="Kinetic Letters" pitchFamily="50"/>
              </a:rPr>
              <a:t> Nash and Miss Welsh or </a:t>
            </a:r>
            <a:r>
              <a:rPr lang="en-US" dirty="0" err="1">
                <a:latin typeface="Kinetic Letters" pitchFamily="50"/>
              </a:rPr>
              <a:t>Mrs</a:t>
            </a:r>
            <a:r>
              <a:rPr lang="en-US" dirty="0">
                <a:latin typeface="Kinetic Letters" pitchFamily="50"/>
              </a:rPr>
              <a:t> Beckford-Bond can visit you and your child at home. Your child can share their </a:t>
            </a:r>
            <a:r>
              <a:rPr lang="en-US" dirty="0" err="1">
                <a:latin typeface="Kinetic Letters" pitchFamily="50"/>
              </a:rPr>
              <a:t>favourite</a:t>
            </a:r>
            <a:r>
              <a:rPr lang="en-US" dirty="0">
                <a:latin typeface="Kinetic Letters" pitchFamily="50"/>
              </a:rPr>
              <a:t> toys and tell us about what they like to do. </a:t>
            </a:r>
            <a:endParaRPr lang="en-GB" dirty="0">
              <a:latin typeface="Kinetic Letters" pitchFamily="50"/>
            </a:endParaRPr>
          </a:p>
          <a:p>
            <a:pPr marL="546097" marR="682627" lvl="0" algn="ctr">
              <a:lnSpc>
                <a:spcPct val="70000"/>
              </a:lnSpc>
              <a:buNone/>
            </a:pPr>
            <a:r>
              <a:rPr lang="en-US" dirty="0">
                <a:latin typeface="Kinetic Letters" pitchFamily="50"/>
              </a:rPr>
              <a:t>When we come to visit you, we will ask you and your child some questions that will help us find out lots of information about your family. </a:t>
            </a:r>
            <a:endParaRPr lang="en-GB" dirty="0">
              <a:latin typeface="Kinetic Letters" pitchFamily="50"/>
            </a:endParaRPr>
          </a:p>
          <a:p>
            <a:pPr marL="546097" lvl="0" algn="ctr">
              <a:lnSpc>
                <a:spcPct val="70000"/>
              </a:lnSpc>
              <a:spcBef>
                <a:spcPts val="1425"/>
              </a:spcBef>
              <a:buNone/>
            </a:pPr>
            <a:r>
              <a:rPr lang="en-US" b="1" u="sng" dirty="0">
                <a:uFill>
                  <a:solidFill>
                    <a:srgbClr val="000000"/>
                  </a:solidFill>
                </a:uFill>
                <a:latin typeface="Kinetic Letters" pitchFamily="50"/>
              </a:rPr>
              <a:t>Visiting</a:t>
            </a:r>
            <a:r>
              <a:rPr lang="en-US" b="1" u="sng" spc="-30" dirty="0">
                <a:uFill>
                  <a:solidFill>
                    <a:srgbClr val="000000"/>
                  </a:solidFill>
                </a:uFill>
                <a:latin typeface="Kinetic Letters" pitchFamily="50"/>
              </a:rPr>
              <a:t> </a:t>
            </a:r>
            <a:r>
              <a:rPr lang="en-US" b="1" u="sng" dirty="0">
                <a:uFill>
                  <a:solidFill>
                    <a:srgbClr val="000000"/>
                  </a:solidFill>
                </a:uFill>
                <a:latin typeface="Kinetic Letters" pitchFamily="50"/>
              </a:rPr>
              <a:t>Your</a:t>
            </a:r>
            <a:r>
              <a:rPr lang="en-US" b="1" u="sng" spc="-15" dirty="0">
                <a:uFill>
                  <a:solidFill>
                    <a:srgbClr val="000000"/>
                  </a:solidFill>
                </a:uFill>
                <a:latin typeface="Kinetic Letters" pitchFamily="50"/>
              </a:rPr>
              <a:t> </a:t>
            </a:r>
            <a:r>
              <a:rPr lang="en-US" b="1" u="sng" dirty="0">
                <a:uFill>
                  <a:solidFill>
                    <a:srgbClr val="000000"/>
                  </a:solidFill>
                </a:uFill>
                <a:latin typeface="Kinetic Letters" pitchFamily="50"/>
              </a:rPr>
              <a:t>New</a:t>
            </a:r>
            <a:r>
              <a:rPr lang="en-US" b="1" u="sng" spc="-10" dirty="0">
                <a:uFill>
                  <a:solidFill>
                    <a:srgbClr val="000000"/>
                  </a:solidFill>
                </a:uFill>
                <a:latin typeface="Kinetic Letters" pitchFamily="50"/>
              </a:rPr>
              <a:t> Classroom</a:t>
            </a:r>
            <a:endParaRPr lang="en-GB" b="1" u="sng" dirty="0">
              <a:uFill>
                <a:solidFill>
                  <a:srgbClr val="000000"/>
                </a:solidFill>
              </a:uFill>
              <a:latin typeface="Kinetic Letters" pitchFamily="50"/>
            </a:endParaRPr>
          </a:p>
          <a:p>
            <a:pPr marL="546097" marR="762637" lvl="0" algn="ctr">
              <a:lnSpc>
                <a:spcPct val="70000"/>
              </a:lnSpc>
              <a:buNone/>
            </a:pPr>
            <a:r>
              <a:rPr lang="en-US" dirty="0">
                <a:latin typeface="Kinetic Letters" pitchFamily="50"/>
              </a:rPr>
              <a:t>Before your child starts school in September, they will be invited to meet us and to see</a:t>
            </a:r>
            <a:r>
              <a:rPr lang="en-US" spc="-10" dirty="0">
                <a:latin typeface="Kinetic Letters" pitchFamily="50"/>
              </a:rPr>
              <a:t> their </a:t>
            </a:r>
            <a:r>
              <a:rPr lang="en-US" dirty="0">
                <a:latin typeface="Kinetic Letters" pitchFamily="50"/>
              </a:rPr>
              <a:t>new</a:t>
            </a:r>
            <a:r>
              <a:rPr lang="en-US" spc="-20" dirty="0">
                <a:latin typeface="Kinetic Letters" pitchFamily="50"/>
              </a:rPr>
              <a:t> </a:t>
            </a:r>
            <a:r>
              <a:rPr lang="en-US" dirty="0">
                <a:latin typeface="Kinetic Letters" pitchFamily="50"/>
              </a:rPr>
              <a:t>classroom</a:t>
            </a:r>
            <a:r>
              <a:rPr lang="en-US" spc="-10" dirty="0">
                <a:latin typeface="Kinetic Letters" pitchFamily="50"/>
              </a:rPr>
              <a:t> </a:t>
            </a:r>
            <a:r>
              <a:rPr lang="en-US" dirty="0">
                <a:latin typeface="Kinetic Letters" pitchFamily="50"/>
              </a:rPr>
              <a:t>on</a:t>
            </a:r>
            <a:r>
              <a:rPr lang="en-US" spc="-15" dirty="0">
                <a:latin typeface="Kinetic Letters" pitchFamily="50"/>
              </a:rPr>
              <a:t> </a:t>
            </a:r>
            <a:r>
              <a:rPr lang="en-US" dirty="0">
                <a:latin typeface="Kinetic Letters" pitchFamily="50"/>
              </a:rPr>
              <a:t>‘Transition</a:t>
            </a:r>
            <a:r>
              <a:rPr lang="en-US" spc="-10" dirty="0">
                <a:latin typeface="Kinetic Letters" pitchFamily="50"/>
              </a:rPr>
              <a:t> </a:t>
            </a:r>
            <a:r>
              <a:rPr lang="en-US" dirty="0">
                <a:latin typeface="Kinetic Letters" pitchFamily="50"/>
              </a:rPr>
              <a:t>Day’.</a:t>
            </a:r>
            <a:r>
              <a:rPr lang="en-US" spc="-15" dirty="0">
                <a:latin typeface="Kinetic Letters" pitchFamily="50"/>
              </a:rPr>
              <a:t> </a:t>
            </a:r>
            <a:r>
              <a:rPr lang="en-US" dirty="0">
                <a:latin typeface="Kinetic Letters" pitchFamily="50"/>
              </a:rPr>
              <a:t>We</a:t>
            </a:r>
            <a:r>
              <a:rPr lang="en-US" spc="-20" dirty="0">
                <a:latin typeface="Kinetic Letters" pitchFamily="50"/>
              </a:rPr>
              <a:t> </a:t>
            </a:r>
            <a:r>
              <a:rPr lang="en-US" dirty="0">
                <a:latin typeface="Kinetic Letters" pitchFamily="50"/>
              </a:rPr>
              <a:t>will</a:t>
            </a:r>
            <a:r>
              <a:rPr lang="en-US" spc="-10" dirty="0">
                <a:latin typeface="Kinetic Letters" pitchFamily="50"/>
              </a:rPr>
              <a:t> </a:t>
            </a:r>
            <a:r>
              <a:rPr lang="en-US" dirty="0">
                <a:latin typeface="Kinetic Letters" pitchFamily="50"/>
              </a:rPr>
              <a:t>let</a:t>
            </a:r>
            <a:r>
              <a:rPr lang="en-US" spc="-5" dirty="0">
                <a:latin typeface="Kinetic Letters" pitchFamily="50"/>
              </a:rPr>
              <a:t> </a:t>
            </a:r>
            <a:r>
              <a:rPr lang="en-US" dirty="0">
                <a:latin typeface="Kinetic Letters" pitchFamily="50"/>
              </a:rPr>
              <a:t>you</a:t>
            </a:r>
            <a:r>
              <a:rPr lang="en-US" spc="-15" dirty="0">
                <a:latin typeface="Kinetic Letters" pitchFamily="50"/>
              </a:rPr>
              <a:t> </a:t>
            </a:r>
            <a:r>
              <a:rPr lang="en-US" dirty="0">
                <a:latin typeface="Kinetic Letters" pitchFamily="50"/>
              </a:rPr>
              <a:t>know</a:t>
            </a:r>
            <a:r>
              <a:rPr lang="en-US" spc="-20" dirty="0">
                <a:latin typeface="Kinetic Letters" pitchFamily="50"/>
              </a:rPr>
              <a:t> </a:t>
            </a:r>
            <a:r>
              <a:rPr lang="en-US" dirty="0">
                <a:latin typeface="Kinetic Letters" pitchFamily="50"/>
              </a:rPr>
              <a:t>the</a:t>
            </a:r>
            <a:r>
              <a:rPr lang="en-US" spc="-20" dirty="0">
                <a:latin typeface="Kinetic Letters" pitchFamily="50"/>
              </a:rPr>
              <a:t> </a:t>
            </a:r>
            <a:r>
              <a:rPr lang="en-US" dirty="0">
                <a:latin typeface="Kinetic Letters" pitchFamily="50"/>
              </a:rPr>
              <a:t>date</a:t>
            </a:r>
            <a:r>
              <a:rPr lang="en-US" spc="-20" dirty="0">
                <a:latin typeface="Kinetic Letters" pitchFamily="50"/>
              </a:rPr>
              <a:t> </a:t>
            </a:r>
            <a:r>
              <a:rPr lang="en-US" dirty="0">
                <a:latin typeface="Kinetic Letters" pitchFamily="50"/>
              </a:rPr>
              <a:t>for this</a:t>
            </a:r>
            <a:r>
              <a:rPr lang="en-US" spc="-25" dirty="0">
                <a:latin typeface="Kinetic Letters" pitchFamily="50"/>
              </a:rPr>
              <a:t> </a:t>
            </a:r>
            <a:r>
              <a:rPr lang="en-US" dirty="0">
                <a:latin typeface="Kinetic Letters" pitchFamily="50"/>
              </a:rPr>
              <a:t>very</a:t>
            </a:r>
            <a:r>
              <a:rPr lang="en-US" spc="-10" dirty="0">
                <a:latin typeface="Kinetic Letters" pitchFamily="50"/>
              </a:rPr>
              <a:t> </a:t>
            </a:r>
            <a:r>
              <a:rPr lang="en-US" dirty="0">
                <a:latin typeface="Kinetic Letters" pitchFamily="50"/>
              </a:rPr>
              <a:t>soon.</a:t>
            </a:r>
            <a:r>
              <a:rPr lang="en-US" spc="-15" dirty="0">
                <a:latin typeface="Kinetic Letters" pitchFamily="50"/>
              </a:rPr>
              <a:t> </a:t>
            </a:r>
            <a:r>
              <a:rPr lang="en-US" dirty="0">
                <a:latin typeface="Kinetic Letters" pitchFamily="50"/>
              </a:rPr>
              <a:t>There</a:t>
            </a:r>
            <a:r>
              <a:rPr lang="en-US" spc="-20" dirty="0">
                <a:latin typeface="Kinetic Letters" pitchFamily="50"/>
              </a:rPr>
              <a:t> </a:t>
            </a:r>
            <a:r>
              <a:rPr lang="en-US" dirty="0">
                <a:latin typeface="Kinetic Letters" pitchFamily="50"/>
              </a:rPr>
              <a:t>will</a:t>
            </a:r>
            <a:r>
              <a:rPr lang="en-US" spc="-20" dirty="0">
                <a:latin typeface="Kinetic Letters" pitchFamily="50"/>
              </a:rPr>
              <a:t> </a:t>
            </a:r>
            <a:r>
              <a:rPr lang="en-US" dirty="0">
                <a:latin typeface="Kinetic Letters" pitchFamily="50"/>
              </a:rPr>
              <a:t>be</a:t>
            </a:r>
            <a:r>
              <a:rPr lang="en-US" spc="-10" dirty="0">
                <a:latin typeface="Kinetic Letters" pitchFamily="50"/>
              </a:rPr>
              <a:t> </a:t>
            </a:r>
            <a:r>
              <a:rPr lang="en-US" dirty="0">
                <a:latin typeface="Kinetic Letters" pitchFamily="50"/>
              </a:rPr>
              <a:t>lots</a:t>
            </a:r>
            <a:r>
              <a:rPr lang="en-US" spc="-20" dirty="0">
                <a:latin typeface="Kinetic Letters" pitchFamily="50"/>
              </a:rPr>
              <a:t> </a:t>
            </a:r>
            <a:r>
              <a:rPr lang="en-US" dirty="0">
                <a:latin typeface="Kinetic Letters" pitchFamily="50"/>
              </a:rPr>
              <a:t>of</a:t>
            </a:r>
            <a:r>
              <a:rPr lang="en-US" spc="-20" dirty="0">
                <a:latin typeface="Kinetic Letters" pitchFamily="50"/>
              </a:rPr>
              <a:t> </a:t>
            </a:r>
            <a:r>
              <a:rPr lang="en-US" dirty="0">
                <a:latin typeface="Kinetic Letters" pitchFamily="50"/>
              </a:rPr>
              <a:t>toys</a:t>
            </a:r>
            <a:r>
              <a:rPr lang="en-US" spc="-20" dirty="0">
                <a:latin typeface="Kinetic Letters" pitchFamily="50"/>
              </a:rPr>
              <a:t> </a:t>
            </a:r>
            <a:r>
              <a:rPr lang="en-US" dirty="0">
                <a:latin typeface="Kinetic Letters" pitchFamily="50"/>
              </a:rPr>
              <a:t>out</a:t>
            </a:r>
            <a:r>
              <a:rPr lang="en-US" spc="-10" dirty="0">
                <a:latin typeface="Kinetic Letters" pitchFamily="50"/>
              </a:rPr>
              <a:t> </a:t>
            </a:r>
            <a:r>
              <a:rPr lang="en-US" dirty="0">
                <a:latin typeface="Kinetic Letters" pitchFamily="50"/>
              </a:rPr>
              <a:t>that</a:t>
            </a:r>
            <a:r>
              <a:rPr lang="en-US" spc="-10" dirty="0">
                <a:latin typeface="Kinetic Letters" pitchFamily="50"/>
              </a:rPr>
              <a:t> they can </a:t>
            </a:r>
            <a:r>
              <a:rPr lang="en-US" dirty="0">
                <a:latin typeface="Kinetic Letters" pitchFamily="50"/>
              </a:rPr>
              <a:t>play</a:t>
            </a:r>
            <a:r>
              <a:rPr lang="en-US" spc="-20" dirty="0">
                <a:latin typeface="Kinetic Letters" pitchFamily="50"/>
              </a:rPr>
              <a:t> </a:t>
            </a:r>
            <a:r>
              <a:rPr lang="en-US" dirty="0">
                <a:latin typeface="Kinetic Letters" pitchFamily="50"/>
              </a:rPr>
              <a:t>with</a:t>
            </a:r>
            <a:r>
              <a:rPr lang="en-US" spc="-15" dirty="0">
                <a:latin typeface="Kinetic Letters" pitchFamily="50"/>
              </a:rPr>
              <a:t> </a:t>
            </a:r>
            <a:r>
              <a:rPr lang="en-US" dirty="0">
                <a:latin typeface="Kinetic Letters" pitchFamily="50"/>
              </a:rPr>
              <a:t>and</a:t>
            </a:r>
            <a:r>
              <a:rPr lang="en-US" spc="-10" dirty="0">
                <a:latin typeface="Kinetic Letters" pitchFamily="50"/>
              </a:rPr>
              <a:t> </a:t>
            </a:r>
            <a:r>
              <a:rPr lang="en-US" dirty="0">
                <a:latin typeface="Kinetic Letters" pitchFamily="50"/>
              </a:rPr>
              <a:t>lots</a:t>
            </a:r>
            <a:r>
              <a:rPr lang="en-US" spc="-20" dirty="0">
                <a:latin typeface="Kinetic Letters" pitchFamily="50"/>
              </a:rPr>
              <a:t> </a:t>
            </a:r>
            <a:r>
              <a:rPr lang="en-US" dirty="0">
                <a:latin typeface="Kinetic Letters" pitchFamily="50"/>
              </a:rPr>
              <a:t>of new friends that you will get to meet.</a:t>
            </a:r>
            <a:endParaRPr lang="en-GB" dirty="0">
              <a:latin typeface="Kinetic Letters" pitchFamily="50"/>
            </a:endParaRPr>
          </a:p>
          <a:p>
            <a:pPr lvl="0" algn="ctr">
              <a:lnSpc>
                <a:spcPct val="70000"/>
              </a:lnSpc>
              <a:spcBef>
                <a:spcPts val="20"/>
              </a:spcBef>
            </a:pPr>
            <a:endParaRPr lang="en-GB" sz="1300" dirty="0">
              <a:latin typeface="Segoe UI" pitchFamily="34"/>
            </a:endParaRPr>
          </a:p>
          <a:p>
            <a:pPr lvl="0">
              <a:lnSpc>
                <a:spcPct val="70000"/>
              </a:lnSpc>
            </a:pPr>
            <a:endParaRPr lang="en-GB" sz="13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FFFFFF"/>
        </a:solidFill>
        <a:effectLst/>
      </p:bgPr>
    </p:bg>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E7B6FA08-7AC6-4B1E-A5DA-F9DA356CC52D}"/>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9">
            <a:extLst>
              <a:ext uri="{FF2B5EF4-FFF2-40B4-BE49-F238E27FC236}">
                <a16:creationId xmlns:a16="http://schemas.microsoft.com/office/drawing/2014/main" id="{42227A5A-92C3-416C-9B28-5447818F867A}"/>
              </a:ext>
            </a:extLst>
          </p:cNvPr>
          <p:cNvSpPr>
            <a:spLocks noMove="1" noResize="1"/>
          </p:cNvSpPr>
          <p:nvPr/>
        </p:nvSpPr>
        <p:spPr>
          <a:xfrm>
            <a:off x="643472" y="643463"/>
            <a:ext cx="10905070" cy="5562249"/>
          </a:xfrm>
          <a:custGeom>
            <a:avLst/>
            <a:gdLst>
              <a:gd name="f0" fmla="val 10800000"/>
              <a:gd name="f1" fmla="val 5400000"/>
              <a:gd name="f2" fmla="val 180"/>
              <a:gd name="f3" fmla="val w"/>
              <a:gd name="f4" fmla="val h"/>
              <a:gd name="f5" fmla="val 0"/>
              <a:gd name="f6" fmla="val 11243827"/>
              <a:gd name="f7" fmla="val 5641173"/>
              <a:gd name="f8" fmla="val 5209610"/>
              <a:gd name="f9" fmla="val 11240675"/>
              <a:gd name="f10" fmla="val 5210442"/>
              <a:gd name="f11" fmla="val 11212687"/>
              <a:gd name="f12" fmla="val 5216721"/>
              <a:gd name="f13" fmla="val 11197241"/>
              <a:gd name="f14" fmla="val 5217028"/>
              <a:gd name="f15" fmla="val 11179959"/>
              <a:gd name="f16" fmla="val 5221199"/>
              <a:gd name="f17" fmla="val 11151979"/>
              <a:gd name="f18" fmla="val 5230882"/>
              <a:gd name="f19" fmla="val 11122378"/>
              <a:gd name="f20" fmla="val 5252850"/>
              <a:gd name="f21" fmla="val 11105493"/>
              <a:gd name="f22" fmla="val 5259905"/>
              <a:gd name="f23" fmla="val 11078640"/>
              <a:gd name="f24" fmla="val 5263531"/>
              <a:gd name="f25" fmla="val 11079616"/>
              <a:gd name="f26" fmla="val 5270380"/>
              <a:gd name="f27" fmla="val 11069641"/>
              <a:gd name="f28" fmla="val 5270884"/>
              <a:gd name="f29" fmla="val 11047377"/>
              <a:gd name="f30" fmla="val 5271051"/>
              <a:gd name="f31" fmla="val 11033483"/>
              <a:gd name="f32" fmla="val 5272087"/>
              <a:gd name="f33" fmla="val 10994850"/>
              <a:gd name="f34" fmla="val 5270445"/>
              <a:gd name="f35" fmla="val 10980705"/>
              <a:gd name="f36" fmla="val 5272951"/>
              <a:gd name="f37" fmla="val 10976625"/>
              <a:gd name="f38" fmla="val 5280257"/>
              <a:gd name="f39" fmla="val 10970327"/>
              <a:gd name="f40" fmla="val 5284239"/>
              <a:gd name="f41" fmla="val 10962514"/>
              <a:gd name="f42" fmla="val 5286084"/>
              <a:gd name="f43" fmla="val 10945307"/>
              <a:gd name="f44" fmla="val 5286290"/>
              <a:gd name="f45" fmla="val 10845516"/>
              <a:gd name="f46" fmla="val 5303894"/>
              <a:gd name="f47" fmla="val 10831795"/>
              <a:gd name="f48" fmla="val 5305210"/>
              <a:gd name="f49" fmla="val 10824365"/>
              <a:gd name="f50" fmla="val 5311111"/>
              <a:gd name="f51" fmla="val 10818692"/>
              <a:gd name="f52" fmla="val 5312290"/>
              <a:gd name="f53" fmla="val 10802397"/>
              <a:gd name="f54" fmla="val 5311529"/>
              <a:gd name="f55" fmla="val 10797756"/>
              <a:gd name="f56" fmla="val 5312285"/>
              <a:gd name="f57" fmla="val 10796525"/>
              <a:gd name="f58" fmla="val 5315645"/>
              <a:gd name="f59" fmla="val 10781742"/>
              <a:gd name="f60" fmla="val 5321013"/>
              <a:gd name="f61" fmla="val 10726138"/>
              <a:gd name="f62" fmla="val 5338890"/>
              <a:gd name="f63" fmla="val 10709063"/>
              <a:gd name="f64" fmla="val 5344492"/>
              <a:gd name="f65" fmla="val 10705652"/>
              <a:gd name="f66" fmla="val 5339328"/>
              <a:gd name="f67" fmla="val 10698014"/>
              <a:gd name="f68" fmla="val 5347484"/>
              <a:gd name="f69" fmla="val 10694078"/>
              <a:gd name="f70" fmla="val 5349258"/>
              <a:gd name="f71" fmla="val 10693469"/>
              <a:gd name="f72" fmla="val 5345779"/>
              <a:gd name="f73" fmla="val 10683941"/>
              <a:gd name="f74" fmla="val 5344718"/>
              <a:gd name="f75" fmla="val 10681131"/>
              <a:gd name="f76" fmla="val 5347812"/>
              <a:gd name="f77" fmla="val 10614153"/>
              <a:gd name="f78" fmla="val 5364782"/>
              <a:gd name="f79" fmla="val 10647679"/>
              <a:gd name="f80" fmla="val 5329716"/>
              <a:gd name="f81" fmla="val 10609448"/>
              <a:gd name="f82" fmla="val 5351931"/>
              <a:gd name="f83" fmla="val 10602685"/>
              <a:gd name="f84" fmla="val 5353403"/>
              <a:gd name="f85" fmla="val 10597204"/>
              <a:gd name="f86" fmla="val 5352000"/>
              <a:gd name="f87" fmla="val 10592397"/>
              <a:gd name="f88" fmla="val 5349402"/>
              <a:gd name="f89" fmla="val 10585227"/>
              <a:gd name="f90" fmla="val 5344063"/>
              <a:gd name="f91" fmla="val 10557472"/>
              <a:gd name="f92" fmla="val 5354151"/>
              <a:gd name="f93" fmla="val 10543800"/>
              <a:gd name="f94" fmla="val 5357667"/>
              <a:gd name="f95" fmla="val 10529411"/>
              <a:gd name="f96" fmla="val 5359999"/>
              <a:gd name="f97" fmla="val 10514646"/>
              <a:gd name="f98" fmla="val 5361064"/>
              <a:gd name="f99" fmla="val 10511333"/>
              <a:gd name="f100" fmla="val 5353956"/>
              <a:gd name="f101" fmla="val 10499744"/>
              <a:gd name="f102" fmla="val 5364054"/>
              <a:gd name="f103" fmla="val 10494292"/>
              <a:gd name="f104" fmla="val 5366054"/>
              <a:gd name="f105" fmla="val 10494236"/>
              <a:gd name="f106" fmla="val 5361412"/>
              <a:gd name="f107" fmla="val 10482156"/>
              <a:gd name="f108" fmla="val 5359187"/>
              <a:gd name="f109" fmla="val 10477869"/>
              <a:gd name="f110" fmla="val 5363025"/>
              <a:gd name="f111" fmla="val 10387782"/>
              <a:gd name="f112" fmla="val 5379617"/>
              <a:gd name="f113" fmla="val 10438473"/>
              <a:gd name="f114" fmla="val 5336257"/>
              <a:gd name="f115" fmla="val 10384411"/>
              <a:gd name="f116" fmla="val 5362257"/>
              <a:gd name="f117" fmla="val 10375368"/>
              <a:gd name="f118" fmla="val 5363613"/>
              <a:gd name="f119" fmla="val 10368582"/>
              <a:gd name="f120" fmla="val 5361287"/>
              <a:gd name="f121" fmla="val 10362921"/>
              <a:gd name="f122" fmla="val 5357444"/>
              <a:gd name="f123" fmla="val 10352736"/>
              <a:gd name="f124" fmla="val 5347851"/>
              <a:gd name="f125" fmla="val 10344754"/>
              <a:gd name="f126" fmla="val 5351272"/>
              <a:gd name="f127" fmla="val 10314632"/>
              <a:gd name="f128" fmla="val 5351540"/>
              <a:gd name="f129" fmla="val 10305751"/>
              <a:gd name="f130" fmla="val 5341709"/>
              <a:gd name="f131" fmla="val 10288226"/>
              <a:gd name="f132" fmla="val 5351613"/>
              <a:gd name="f133" fmla="val 10262327"/>
              <a:gd name="f134" fmla="val 5331026"/>
              <a:gd name="f135" fmla="val 10271048"/>
              <a:gd name="f136" fmla="val 5349560"/>
              <a:gd name="f137" fmla="val 10251350"/>
              <a:gd name="f138" fmla="val 5352711"/>
              <a:gd name="f139" fmla="val 10235810"/>
              <a:gd name="f140" fmla="val 5356816"/>
              <a:gd name="f141" fmla="val 10264339"/>
              <a:gd name="f142" fmla="val 5364714"/>
              <a:gd name="f143" fmla="val 10249108"/>
              <a:gd name="f144" fmla="val 5365881"/>
              <a:gd name="f145" fmla="val 10232632"/>
              <a:gd name="f146" fmla="val 5360566"/>
              <a:gd name="f147" fmla="val 10233406"/>
              <a:gd name="f148" fmla="val 5377073"/>
              <a:gd name="f149" fmla="val 10216272"/>
              <a:gd name="f150" fmla="val 5370573"/>
              <a:gd name="f151" fmla="val 10220434"/>
              <a:gd name="f152" fmla="val 5358137"/>
              <a:gd name="f153" fmla="val 10182459"/>
              <a:gd name="f154" fmla="val 5372984"/>
              <a:gd name="f155" fmla="val 10181278"/>
              <a:gd name="f156" fmla="val 5362119"/>
              <a:gd name="f157" fmla="val 10166724"/>
              <a:gd name="f158" fmla="val 5377655"/>
              <a:gd name="f159" fmla="val 10159412"/>
              <a:gd name="f160" fmla="val 5358516"/>
              <a:gd name="f161" fmla="val 10140033"/>
              <a:gd name="f162" fmla="val 5363304"/>
              <a:gd name="f163" fmla="val 10130907"/>
              <a:gd name="f164" fmla="val 5369181"/>
              <a:gd name="f165" fmla="val 10124323"/>
              <a:gd name="f166" fmla="val 5370190"/>
              <a:gd name="f167" fmla="val 10115353"/>
              <a:gd name="f168" fmla="val 5363869"/>
              <a:gd name="f169" fmla="val 10073314"/>
              <a:gd name="f170" fmla="val 5392482"/>
              <a:gd name="f171" fmla="val 10089920"/>
              <a:gd name="f172" fmla="val 5365150"/>
              <a:gd name="f173" fmla="val 10050578"/>
              <a:gd name="f174" fmla="val 5376153"/>
              <a:gd name="f175" fmla="val 10016683"/>
              <a:gd name="f176" fmla="val 5387725"/>
              <a:gd name="f177" fmla="val 9978260"/>
              <a:gd name="f178" fmla="val 5395233"/>
              <a:gd name="f179" fmla="val 9945478"/>
              <a:gd name="f180" fmla="val 5422859"/>
              <a:gd name="f181" fmla="val 9939461"/>
              <a:gd name="f182" fmla="val 5430686"/>
              <a:gd name="f183" fmla="val 9924686"/>
              <a:gd name="f184" fmla="val 5433649"/>
              <a:gd name="f185" fmla="val 9912481"/>
              <a:gd name="f186" fmla="val 5429477"/>
              <a:gd name="f187" fmla="val 9910384"/>
              <a:gd name="f188" fmla="val 5428759"/>
              <a:gd name="f189" fmla="val 9908438"/>
              <a:gd name="f190" fmla="val 5427851"/>
              <a:gd name="f191" fmla="val 9906713"/>
              <a:gd name="f192" fmla="val 5426784"/>
              <a:gd name="f193" fmla="val 9878372"/>
              <a:gd name="f194" fmla="val 5431011"/>
              <a:gd name="f195" fmla="val 9774714"/>
              <a:gd name="f196" fmla="val 5449885"/>
              <a:gd name="f197" fmla="val 9742436"/>
              <a:gd name="f198" fmla="val 5454834"/>
              <a:gd name="f199" fmla="val 9739822"/>
              <a:gd name="f200" fmla="val 5444779"/>
              <a:gd name="f201" fmla="val 9723500"/>
              <a:gd name="f202" fmla="val 5462923"/>
              <a:gd name="f203" fmla="val 9713044"/>
              <a:gd name="f204" fmla="val 5456476"/>
              <a:gd name="f205" fmla="val 9705555"/>
              <a:gd name="f206" fmla="val 5450821"/>
              <a:gd name="f207" fmla="val 9698855"/>
              <a:gd name="f208" fmla="val 5455006"/>
              <a:gd name="f209" fmla="val 9691033"/>
              <a:gd name="f210" fmla="val 5455451"/>
              <a:gd name="f211" fmla="val 9680728"/>
              <a:gd name="f212" fmla="val 5451004"/>
              <a:gd name="f213" fmla="val 9647117"/>
              <a:gd name="f214" fmla="val 5459035"/>
              <a:gd name="f215" fmla="val 9638355"/>
              <a:gd name="f216" fmla="val 5464794"/>
              <a:gd name="f217" fmla="val 9617415"/>
              <a:gd name="f218" fmla="val 5484808"/>
              <a:gd name="f219" fmla="val 9569832"/>
              <a:gd name="f220" fmla="val 5469945"/>
              <a:gd name="f221" fmla="val 9552434"/>
              <a:gd name="f222" fmla="val 5485280"/>
              <a:gd name="f223" fmla="val 9546122"/>
              <a:gd name="f224" fmla="val 5487529"/>
              <a:gd name="f225" fmla="val 9539945"/>
              <a:gd name="f226" fmla="val 5488440"/>
              <a:gd name="f227" fmla="val 9533883"/>
              <a:gd name="f228" fmla="val 5488516"/>
              <a:gd name="f229" fmla="val 9516916"/>
              <a:gd name="f230" fmla="val 5486828"/>
              <a:gd name="f231" fmla="val 9512093"/>
              <a:gd name="f232" fmla="val 5482541"/>
              <a:gd name="f233" fmla="val 9501725"/>
              <a:gd name="f234" fmla="val 5483603"/>
              <a:gd name="f235" fmla="val 9498754"/>
              <a:gd name="f236" fmla="val 5482951"/>
              <a:gd name="f237" fmla="val 9493078"/>
              <a:gd name="f238" fmla="val 5481686"/>
              <a:gd name="f239" fmla="val 9487476"/>
              <a:gd name="f240" fmla="val 5480586"/>
              <a:gd name="f241" fmla="val 9481932"/>
              <a:gd name="f242" fmla="val 5480151"/>
              <a:gd name="f243" fmla="val 9489223"/>
              <a:gd name="f244" fmla="val 5501646"/>
              <a:gd name="f245" fmla="val 9435971"/>
              <a:gd name="f246" fmla="val 5479991"/>
              <a:gd name="f247" fmla="val 9451321"/>
              <a:gd name="f248" fmla="val 5497375"/>
              <a:gd name="f249" fmla="val 9422124"/>
              <a:gd name="f250" fmla="val 5498722"/>
              <a:gd name="f251" fmla="val 9444395"/>
              <a:gd name="f252" fmla="val 5514914"/>
              <a:gd name="f253" fmla="val 9409298"/>
              <a:gd name="f254" fmla="val 5499478"/>
              <a:gd name="f255" fmla="val 9363968"/>
              <a:gd name="f256" fmla="val 5517055"/>
              <a:gd name="f257" fmla="val 9350073"/>
              <a:gd name="f258" fmla="val 5507226"/>
              <a:gd name="f259" fmla="val 9303056"/>
              <a:gd name="f260" fmla="val 5519093"/>
              <a:gd name="f261" fmla="val 9272929"/>
              <a:gd name="f262" fmla="val 5515489"/>
              <a:gd name="f263" fmla="val 9242312"/>
              <a:gd name="f264" fmla="val 5519100"/>
              <a:gd name="f265" fmla="val 9229078"/>
              <a:gd name="f266" fmla="val 5524154"/>
              <a:gd name="f267" fmla="val 9244549"/>
              <a:gd name="f268" fmla="val 5484199"/>
              <a:gd name="f269" fmla="val 9198133"/>
              <a:gd name="f270" fmla="val 5512463"/>
              <a:gd name="f271" fmla="val 9165105"/>
              <a:gd name="f272" fmla="val 5532892"/>
              <a:gd name="f273" fmla="val 9128348"/>
              <a:gd name="f274" fmla="val 5546691"/>
              <a:gd name="f275" fmla="val 9105217"/>
              <a:gd name="f276" fmla="val 5601124"/>
              <a:gd name="f277" fmla="val 9077301"/>
              <a:gd name="f278" fmla="val 5580356"/>
              <a:gd name="f279" fmla="val 9034770"/>
              <a:gd name="f280" fmla="val 5585424"/>
              <a:gd name="f281" fmla="val 9004654"/>
              <a:gd name="f282" fmla="val 5606346"/>
              <a:gd name="f283" fmla="val 8960065"/>
              <a:gd name="f284" fmla="val 5597982"/>
              <a:gd name="f285" fmla="val 8958681"/>
              <a:gd name="f286" fmla="val 5601368"/>
              <a:gd name="f287" fmla="val 8956414"/>
              <a:gd name="f288" fmla="val 5604204"/>
              <a:gd name="f289" fmla="val 8953536"/>
              <a:gd name="f290" fmla="val 5606638"/>
              <a:gd name="f291" fmla="val 8943907"/>
              <a:gd name="f292" fmla="val 5612541"/>
              <a:gd name="f293" fmla="val 8942046"/>
              <a:gd name="f294" fmla="val 5612112"/>
              <a:gd name="f295" fmla="val 8934733"/>
              <a:gd name="f296" fmla="val 5612036"/>
              <a:gd name="f297" fmla="val 8930989"/>
              <a:gd name="f298" fmla="val 5613463"/>
              <a:gd name="f299" fmla="val 8928824"/>
              <a:gd name="f300" fmla="val 5615549"/>
              <a:gd name="f301" fmla="val 8927294"/>
              <a:gd name="f302" fmla="val 5618607"/>
              <a:gd name="f303" fmla="val 8918651"/>
              <a:gd name="f304" fmla="val 5621688"/>
              <a:gd name="f305" fmla="val 8902772"/>
              <a:gd name="f306" fmla="val 5629703"/>
              <a:gd name="f307" fmla="val 8898724"/>
              <a:gd name="f308" fmla="val 5629379"/>
              <a:gd name="f309" fmla="val 8873099"/>
              <a:gd name="f310" fmla="val 5638628"/>
              <a:gd name="f311" fmla="val 8872234"/>
              <a:gd name="f312" fmla="val 5637889"/>
              <a:gd name="f313" fmla="val 8869712"/>
              <a:gd name="f314" fmla="val 5636443"/>
              <a:gd name="f315" fmla="val 8866744"/>
              <a:gd name="f316" fmla="val 5635774"/>
              <a:gd name="f317" fmla="val 8862777"/>
              <a:gd name="f318" fmla="val 5636711"/>
              <a:gd name="f319" fmla="val 8861373"/>
              <a:gd name="f320" fmla="val 5622581"/>
              <a:gd name="f321" fmla="val 8857449"/>
              <a:gd name="f322" fmla="val 5632426"/>
              <a:gd name="f323" fmla="val 8845869"/>
              <a:gd name="f324" fmla="val 5636436"/>
              <a:gd name="f325" fmla="val 8841103"/>
              <a:gd name="f326" fmla="val 5615386"/>
              <a:gd name="f327" fmla="val 8812729"/>
              <a:gd name="f328" fmla="val 5634444"/>
              <a:gd name="f329" fmla="val 8800548"/>
              <a:gd name="f330" fmla="val 5625084"/>
              <a:gd name="f331" fmla="val 8792146"/>
              <a:gd name="f332" fmla="val 5628504"/>
              <a:gd name="f333" fmla="val 8783174"/>
              <a:gd name="f334" fmla="val 5631737"/>
              <a:gd name="f335" fmla="val 8773774"/>
              <a:gd name="f336" fmla="val 5634630"/>
              <a:gd name="f337" fmla="val 8698255"/>
              <a:gd name="f338" fmla="val 5636083"/>
              <a:gd name="f339" fmla="val 8619167"/>
              <a:gd name="f340" fmla="val 5619130"/>
              <a:gd name="f341" fmla="val 8589913"/>
              <a:gd name="f342" fmla="val 5618762"/>
              <a:gd name="f343" fmla="val 8564581"/>
              <a:gd name="f344" fmla="val 5612466"/>
              <a:gd name="f345" fmla="val 8539822"/>
              <a:gd name="f346" fmla="val 5616905"/>
              <a:gd name="f347" fmla="val 8529764"/>
              <a:gd name="f348" fmla="val 5612008"/>
              <a:gd name="f349" fmla="val 8520285"/>
              <a:gd name="f350" fmla="val 5610031"/>
              <a:gd name="f351" fmla="val 8511094"/>
              <a:gd name="f352" fmla="val 5617360"/>
              <a:gd name="f353" fmla="val 8483794"/>
              <a:gd name="f354" fmla="val 5614914"/>
              <a:gd name="f355" fmla="val 8477184"/>
              <a:gd name="f356" fmla="val 5604447"/>
              <a:gd name="f357" fmla="val 8459886"/>
              <a:gd name="f358" fmla="val 5612612"/>
              <a:gd name="f359" fmla="val 8444548"/>
              <a:gd name="f360" fmla="val 5595681"/>
              <a:gd name="f361" fmla="val 8443640"/>
              <a:gd name="f362" fmla="val 5602142"/>
              <a:gd name="f363" fmla="val 8436432"/>
              <a:gd name="f364" fmla="val 5606990"/>
              <a:gd name="f365" fmla="val 8435403"/>
              <a:gd name="f366" fmla="val 5607336"/>
              <a:gd name="f367" fmla="val 8433307"/>
              <a:gd name="f368" fmla="val 5604917"/>
              <a:gd name="f369" fmla="val 8428968"/>
              <a:gd name="f370" fmla="val 5603796"/>
              <a:gd name="f371" fmla="val 8417124"/>
              <a:gd name="f372" fmla="val 5604518"/>
              <a:gd name="f373" fmla="val 8412669"/>
              <a:gd name="f374" fmla="val 5605413"/>
              <a:gd name="f375" fmla="val 8409601"/>
              <a:gd name="f376" fmla="val 5605797"/>
              <a:gd name="f377" fmla="val 8407563"/>
              <a:gd name="f378" fmla="val 5605754"/>
              <a:gd name="f379" fmla="val 8406152"/>
              <a:gd name="f380" fmla="val 5605396"/>
              <a:gd name="f381" fmla="val 8405989"/>
              <a:gd name="f382" fmla="val 5605197"/>
              <a:gd name="f383" fmla="val 8399884"/>
              <a:gd name="f384" fmla="val 5605568"/>
              <a:gd name="f385" fmla="val 8389582"/>
              <a:gd name="f386" fmla="val 5606652"/>
              <a:gd name="f387" fmla="val 8379557"/>
              <a:gd name="f388" fmla="val 5608135"/>
              <a:gd name="f389" fmla="val 8370014"/>
              <a:gd name="f390" fmla="val 5609900"/>
              <a:gd name="f391" fmla="val 8361945"/>
              <a:gd name="f392" fmla="val 5598787"/>
              <a:gd name="f393" fmla="val 8326685"/>
              <a:gd name="f394" fmla="val 5611914"/>
              <a:gd name="f395" fmla="val 8330544"/>
              <a:gd name="f396" fmla="val 5590964"/>
              <a:gd name="f397" fmla="val 8317672"/>
              <a:gd name="f398" fmla="val 5592723"/>
              <a:gd name="f399" fmla="val 8309886"/>
              <a:gd name="f400" fmla="val 5601422"/>
              <a:gd name="f401" fmla="val 8314221"/>
              <a:gd name="f402" fmla="val 5587682"/>
              <a:gd name="f403" fmla="val 8309983"/>
              <a:gd name="f404" fmla="val 5587866"/>
              <a:gd name="f405" fmla="val 8307372"/>
              <a:gd name="f406" fmla="val 5586698"/>
              <a:gd name="f407" fmla="val 8305502"/>
              <a:gd name="f408" fmla="val 5584868"/>
              <a:gd name="f409" fmla="val 8304962"/>
              <a:gd name="f410" fmla="val 5584007"/>
              <a:gd name="f411" fmla="val 8276324"/>
              <a:gd name="f412" fmla="val 5588260"/>
              <a:gd name="f413" fmla="val 8272522"/>
              <a:gd name="f414" fmla="val 5587226"/>
              <a:gd name="f415" fmla="val 8253857"/>
              <a:gd name="f416" fmla="val 5592043"/>
              <a:gd name="f417" fmla="val 8244212"/>
              <a:gd name="f418" fmla="val 5593439"/>
              <a:gd name="f419" fmla="val 8241488"/>
              <a:gd name="f420" fmla="val 5596085"/>
              <a:gd name="f421" fmla="val 8238546"/>
              <a:gd name="f422" fmla="val 5597691"/>
              <a:gd name="f423" fmla="val 8234330"/>
              <a:gd name="f424" fmla="val 5598384"/>
              <a:gd name="f425" fmla="val 8227256"/>
              <a:gd name="f426" fmla="val 5597005"/>
              <a:gd name="f427" fmla="val 8225619"/>
              <a:gd name="f428" fmla="val 5596262"/>
              <a:gd name="f429" fmla="val 8213882"/>
              <a:gd name="f430" fmla="val 5600179"/>
              <a:gd name="f431" fmla="val 8210102"/>
              <a:gd name="f432" fmla="val 5601988"/>
              <a:gd name="f433" fmla="val 8206755"/>
              <a:gd name="f434" fmla="val 5604291"/>
              <a:gd name="f435" fmla="val 8204045"/>
              <a:gd name="f436" fmla="val 5607275"/>
              <a:gd name="f437" fmla="val 8164079"/>
              <a:gd name="f438" fmla="val 5591326"/>
              <a:gd name="f439" fmla="val 8126369"/>
              <a:gd name="f440" fmla="val 5605919"/>
              <a:gd name="f441" fmla="val 8082989"/>
              <a:gd name="f442" fmla="val 5603160"/>
              <a:gd name="f443" fmla="val 8034449"/>
              <a:gd name="f444" fmla="val 5606898"/>
              <a:gd name="f445" fmla="val 8008954"/>
              <a:gd name="f446" fmla="val 5596936"/>
              <a:gd name="f447" fmla="val 7976942"/>
              <a:gd name="f448" fmla="val 5598455"/>
              <a:gd name="f449" fmla="val 7962042"/>
              <a:gd name="f450" fmla="val 5600916"/>
              <a:gd name="f451" fmla="val 7941729"/>
              <a:gd name="f452" fmla="val 5599827"/>
              <a:gd name="f453" fmla="val 7950121"/>
              <a:gd name="f454" fmla="val 5590893"/>
              <a:gd name="f455" fmla="val 7904855"/>
              <a:gd name="f456" fmla="val 5610014"/>
              <a:gd name="f457" fmla="val 7778840"/>
              <a:gd name="f458" fmla="val 5612380"/>
              <a:gd name="f459" fmla="val 7727691"/>
              <a:gd name="f460" fmla="val 5621064"/>
              <a:gd name="f461" fmla="val 7699805"/>
              <a:gd name="f462" fmla="val 5600056"/>
              <a:gd name="f463" fmla="val 7714922"/>
              <a:gd name="f464" fmla="val 5619495"/>
              <a:gd name="f465" fmla="val 7685998"/>
              <a:gd name="f466" fmla="val 5615564"/>
              <a:gd name="f467" fmla="val 7693909"/>
              <a:gd name="f468" fmla="val 5634905"/>
              <a:gd name="f469" fmla="val 7650884"/>
              <a:gd name="f470" fmla="val 5604714"/>
              <a:gd name="f471" fmla="val 7649302"/>
              <a:gd name="f472" fmla="val 5626541"/>
              <a:gd name="f473" fmla="val 7644089"/>
              <a:gd name="f474" fmla="val 5625134"/>
              <a:gd name="f475" fmla="val 7639087"/>
              <a:gd name="f476" fmla="val 5623084"/>
              <a:gd name="f477" fmla="val 7634083"/>
              <a:gd name="f478" fmla="val 5620862"/>
              <a:gd name="f479" fmla="val 7631455"/>
              <a:gd name="f480" fmla="val 5619708"/>
              <a:gd name="f481" fmla="val 7620952"/>
              <a:gd name="f482" fmla="val 5618872"/>
              <a:gd name="f483" fmla="val 7617992"/>
              <a:gd name="f484" fmla="val 5613914"/>
              <a:gd name="f485" fmla="val 7602182"/>
              <a:gd name="f486" fmla="val 5609271"/>
              <a:gd name="f487" fmla="val 7596260"/>
              <a:gd name="f488" fmla="val 5608262"/>
              <a:gd name="f489" fmla="val 7589888"/>
              <a:gd name="f490" fmla="val 5608028"/>
              <a:gd name="f491" fmla="val 7582847"/>
              <a:gd name="f492" fmla="val 5609047"/>
              <a:gd name="f493" fmla="val 7565525"/>
              <a:gd name="f494" fmla="val 5617697"/>
              <a:gd name="f495" fmla="val 7538553"/>
              <a:gd name="f496" fmla="val 5607096"/>
              <a:gd name="f497" fmla="val 7514158"/>
              <a:gd name="f498" fmla="val 5607737"/>
              <a:gd name="f499" fmla="val 7502955"/>
              <a:gd name="f500" fmla="val 5610415"/>
              <a:gd name="f501" fmla="val 7466391"/>
              <a:gd name="f502" fmla="val 5605949"/>
              <a:gd name="f503" fmla="val 7455982"/>
              <a:gd name="f504" fmla="val 5605083"/>
              <a:gd name="f505" fmla="val 7445179"/>
              <a:gd name="f506" fmla="val 5604628"/>
              <a:gd name="f507" fmla="val 7433806"/>
              <a:gd name="f508" fmla="val 5604945"/>
              <a:gd name="f509" fmla="val 7412693"/>
              <a:gd name="f510" fmla="val 5607075"/>
              <a:gd name="f511" fmla="val 7407159"/>
              <a:gd name="f512" fmla="val 5605310"/>
              <a:gd name="f513" fmla="val 7397520"/>
              <a:gd name="f514" fmla="val 5605506"/>
              <a:gd name="f515" fmla="val 7384763"/>
              <a:gd name="f516" fmla="val 5611721"/>
              <a:gd name="f517" fmla="val 7385900"/>
              <a:gd name="f518" fmla="val 5604171"/>
              <a:gd name="f519" fmla="val 7375071"/>
              <a:gd name="f520" fmla="val 5606788"/>
              <a:gd name="f521" fmla="val 7364382"/>
              <a:gd name="f522" fmla="val 5600762"/>
              <a:gd name="f523" fmla="val 7363212"/>
              <a:gd name="f524" fmla="val 5599363"/>
              <a:gd name="f525" fmla="val 7362331"/>
              <a:gd name="f526" fmla="val 5597874"/>
              <a:gd name="f527" fmla="val 7361770"/>
              <a:gd name="f528" fmla="val 5596347"/>
              <a:gd name="f529" fmla="val 7346641"/>
              <a:gd name="f530" fmla="val 5598329"/>
              <a:gd name="f531" fmla="val 7334238"/>
              <a:gd name="f532" fmla="val 5594014"/>
              <a:gd name="f533" fmla="val 7323426"/>
              <a:gd name="f534" fmla="val 5596835"/>
              <a:gd name="f535" fmla="val 7318938"/>
              <a:gd name="f536" fmla="val 5596200"/>
              <a:gd name="f537" fmla="val 7307784"/>
              <a:gd name="f538" fmla="val 5594065"/>
              <a:gd name="f539" fmla="val 7302066"/>
              <a:gd name="f540" fmla="val 5592568"/>
              <a:gd name="f541" fmla="val 7295667"/>
              <a:gd name="f542" fmla="val 5590765"/>
              <a:gd name="f543" fmla="val 7288540"/>
              <a:gd name="f544" fmla="val 5589320"/>
              <a:gd name="f545" fmla="val 7282537"/>
              <a:gd name="f546" fmla="val 5588660"/>
              <a:gd name="f547" fmla="val 7269466"/>
              <a:gd name="f548" fmla="val 5581404"/>
              <a:gd name="f549" fmla="val 7259956"/>
              <a:gd name="f550" fmla="val 5575919"/>
              <a:gd name="f551" fmla="val 7252471"/>
              <a:gd name="f552" fmla="val 5572223"/>
              <a:gd name="f553" fmla="val 7244165"/>
              <a:gd name="f554" fmla="val 5575200"/>
              <a:gd name="f555" fmla="val 7230005"/>
              <a:gd name="f556" fmla="val 5568113"/>
              <a:gd name="f557" fmla="val 7220114"/>
              <a:gd name="f558" fmla="val 5548251"/>
              <a:gd name="f559" fmla="val 7199619"/>
              <a:gd name="f560" fmla="val 5553550"/>
              <a:gd name="f561" fmla="val 7205839"/>
              <a:gd name="f562" fmla="val 5544552"/>
              <a:gd name="f563" fmla="val 7176858"/>
              <a:gd name="f564" fmla="val 5552461"/>
              <a:gd name="f565" fmla="val 7173434"/>
              <a:gd name="f566" fmla="val 5543219"/>
              <a:gd name="f567" fmla="val 7171853"/>
              <a:gd name="f568" fmla="val 5535776"/>
              <a:gd name="f569" fmla="val 7162694"/>
              <a:gd name="f570" fmla="val 5536440"/>
              <a:gd name="f571" fmla="val 7155718"/>
              <a:gd name="f572" fmla="val 5533697"/>
              <a:gd name="f573" fmla="val 7150747"/>
              <a:gd name="f574" fmla="val 5526096"/>
              <a:gd name="f575" fmla="val 7115649"/>
              <a:gd name="f576" fmla="val 5519155"/>
              <a:gd name="f577" fmla="val 7103430"/>
              <a:gd name="f578" fmla="val 5520249"/>
              <a:gd name="f579" fmla="val 7068988"/>
              <a:gd name="f580" fmla="val 5527813"/>
              <a:gd name="f581" fmla="val 7041283"/>
              <a:gd name="f582" fmla="val 5497211"/>
              <a:gd name="f583" fmla="val 7013746"/>
              <a:gd name="f584" fmla="val 5502470"/>
              <a:gd name="f585" fmla="val 7006535"/>
              <a:gd name="f586" fmla="val 5501753"/>
              <a:gd name="f587" fmla="val 7000557"/>
              <a:gd name="f588" fmla="val 5500031"/>
              <a:gd name="f589" fmla="val 6995379"/>
              <a:gd name="f590" fmla="val 5497693"/>
              <a:gd name="f591" fmla="val 6982475"/>
              <a:gd name="f592" fmla="val 5489641"/>
              <a:gd name="f593" fmla="val 6982314"/>
              <a:gd name="f594" fmla="val 5487873"/>
              <a:gd name="f595" fmla="val 6982155"/>
              <a:gd name="f596" fmla="val 5486104"/>
              <a:gd name="f597" fmla="val 6981994"/>
              <a:gd name="f598" fmla="val 5484335"/>
              <a:gd name="f599" fmla="val 6972355"/>
              <a:gd name="f600" fmla="val 5481074"/>
              <a:gd name="f601" fmla="val 6970394"/>
              <a:gd name="f602" fmla="val 5479383"/>
              <a:gd name="f603" fmla="val 6966663"/>
              <a:gd name="f604" fmla="val 5476135"/>
              <a:gd name="f605" fmla="val 6962857"/>
              <a:gd name="f606" fmla="val 5473046"/>
              <a:gd name="f607" fmla="val 6958543"/>
              <a:gd name="f608" fmla="val 5470507"/>
              <a:gd name="f609" fmla="val 6946682"/>
              <a:gd name="f610" fmla="val 5490417"/>
              <a:gd name="f611" fmla="val 6919886"/>
              <a:gd name="f612" fmla="val 5452192"/>
              <a:gd name="f613" fmla="val 6918276"/>
              <a:gd name="f614" fmla="val 5472034"/>
              <a:gd name="f615" fmla="val 6892502"/>
              <a:gd name="f616" fmla="val 5461546"/>
              <a:gd name="f617" fmla="val 6897731"/>
              <a:gd name="f618" fmla="val 5483185"/>
              <a:gd name="f619" fmla="val 6881046"/>
              <a:gd name="f620" fmla="val 5457070"/>
              <a:gd name="f621" fmla="val 6828055"/>
              <a:gd name="f622" fmla="val 5453051"/>
              <a:gd name="f623" fmla="val 6839016"/>
              <a:gd name="f624" fmla="val 5431108"/>
              <a:gd name="f625" fmla="val 6752164"/>
              <a:gd name="f626" fmla="val 5425021"/>
              <a:gd name="f627" fmla="val 6758292"/>
              <a:gd name="f628" fmla="val 5421861"/>
              <a:gd name="f629" fmla="val 6727733"/>
              <a:gd name="f630" fmla="val 5418470"/>
              <a:gd name="f631" fmla="val 6724964"/>
              <a:gd name="f632" fmla="val 5414071"/>
              <a:gd name="f633" fmla="val 6683286"/>
              <a:gd name="f634" fmla="val 5432830"/>
              <a:gd name="f635" fmla="val 6644277"/>
              <a:gd name="f636" fmla="val 5429684"/>
              <a:gd name="f637" fmla="val 6602299"/>
              <a:gd name="f638" fmla="val 5429624"/>
              <a:gd name="f639" fmla="val 6572889"/>
              <a:gd name="f640" fmla="val 5412513"/>
              <a:gd name="f641" fmla="val 6532914"/>
              <a:gd name="f642" fmla="val 5431205"/>
              <a:gd name="f643" fmla="val 6307459"/>
              <a:gd name="f644" fmla="val 5467087"/>
              <a:gd name="f645" fmla="val 6243940"/>
              <a:gd name="f646" fmla="val 5484756"/>
              <a:gd name="f647" fmla="val 6232610"/>
              <a:gd name="f648" fmla="val 5506751"/>
              <a:gd name="f649" fmla="val 6196243"/>
              <a:gd name="f650" fmla="val 5515042"/>
              <a:gd name="f651" fmla="val 6164533"/>
              <a:gd name="f652" fmla="val 5518021"/>
              <a:gd name="f653" fmla="val 6142666"/>
              <a:gd name="f654" fmla="val 5509345"/>
              <a:gd name="f655" fmla="val 6099124"/>
              <a:gd name="f656" fmla="val 5516848"/>
              <a:gd name="f657" fmla="val 6076503"/>
              <a:gd name="f658" fmla="val 5515419"/>
              <a:gd name="f659" fmla="val 6031865"/>
              <a:gd name="f660" fmla="val 5528713"/>
              <a:gd name="f661" fmla="val 6016077"/>
              <a:gd name="f662" fmla="val 5528642"/>
              <a:gd name="f663" fmla="val 6017142"/>
              <a:gd name="f664" fmla="val 5530608"/>
              <a:gd name="f665" fmla="val 6008544"/>
              <a:gd name="f666" fmla="val 5532493"/>
              <a:gd name="f667" fmla="val 6004389"/>
              <a:gd name="f668" fmla="val 5531206"/>
              <a:gd name="f669" fmla="val 5932347"/>
              <a:gd name="f670" fmla="val 5531241"/>
              <a:gd name="f671" fmla="val 5981006"/>
              <a:gd name="f672" fmla="val 5545600"/>
              <a:gd name="f673" fmla="val 5933945"/>
              <a:gd name="f674" fmla="val 5538840"/>
              <a:gd name="f675" fmla="val 5905303"/>
              <a:gd name="f676" fmla="val 5539379"/>
              <a:gd name="f677" fmla="val 5918093"/>
              <a:gd name="f678" fmla="val 5561978"/>
              <a:gd name="f679" fmla="val 5883936"/>
              <a:gd name="f680" fmla="val 5553807"/>
              <a:gd name="f681" fmla="val 5850054"/>
              <a:gd name="f682" fmla="val 5556990"/>
              <a:gd name="f683" fmla="val 5832962"/>
              <a:gd name="f684" fmla="val 5567338"/>
              <a:gd name="f685" fmla="val 5798331"/>
              <a:gd name="f686" fmla="val 5564248"/>
              <a:gd name="f687" fmla="val 5766627"/>
              <a:gd name="f688" fmla="val 5567265"/>
              <a:gd name="f689" fmla="val 5741097"/>
              <a:gd name="f690" fmla="val 5573248"/>
              <a:gd name="f691" fmla="val 5712738"/>
              <a:gd name="f692" fmla="val 5573120"/>
              <a:gd name="f693" fmla="val 5703372"/>
              <a:gd name="f694" fmla="val 5576849"/>
              <a:gd name="f695" fmla="val 5693695"/>
              <a:gd name="f696" fmla="val 5578874"/>
              <a:gd name="f697" fmla="val 5681342"/>
              <a:gd name="f698" fmla="val 5575621"/>
              <a:gd name="f699" fmla="val 5627167"/>
              <a:gd name="f700" fmla="val 5583215"/>
              <a:gd name="f701" fmla="val 5612183"/>
              <a:gd name="f702" fmla="val 5597917"/>
              <a:gd name="f703" fmla="val 5611727"/>
              <a:gd name="f704" fmla="val 5586689"/>
              <a:gd name="f705" fmla="val 5591414"/>
              <a:gd name="f706" fmla="val 5587695"/>
              <a:gd name="f707" fmla="val 5574616"/>
              <a:gd name="f708" fmla="val 5587612"/>
              <a:gd name="f709" fmla="val 5598133"/>
              <a:gd name="f710" fmla="val 5579413"/>
              <a:gd name="f711" fmla="val 5583028"/>
              <a:gd name="f712" fmla="val 5580877"/>
              <a:gd name="f713" fmla="val 5569804"/>
              <a:gd name="f714" fmla="val 5586020"/>
              <a:gd name="f715" fmla="val 5562718"/>
              <a:gd name="f716" fmla="val 5576982"/>
              <a:gd name="f717" fmla="val 5549426"/>
              <a:gd name="f718" fmla="val 5582858"/>
              <a:gd name="f719" fmla="val 5559299"/>
              <a:gd name="f720" fmla="val 5589013"/>
              <a:gd name="f721" fmla="val 5515978"/>
              <a:gd name="f722" fmla="val 5586206"/>
              <a:gd name="f723" fmla="val 5519999"/>
              <a:gd name="f724" fmla="val 5592246"/>
              <a:gd name="f725" fmla="val 5498728"/>
              <a:gd name="f726" fmla="val 5585844"/>
              <a:gd name="f727" fmla="val 5500813"/>
              <a:gd name="f728" fmla="val 5597206"/>
              <a:gd name="f729" fmla="val 5480028"/>
              <a:gd name="f730" fmla="val 5597282"/>
              <a:gd name="f731" fmla="val 5468519"/>
              <a:gd name="f732" fmla="val 5595356"/>
              <a:gd name="f733" fmla="val 5461753"/>
              <a:gd name="f734" fmla="val 5595717"/>
              <a:gd name="f735" fmla="val 5456175"/>
              <a:gd name="f736" fmla="val 5600371"/>
              <a:gd name="f737" fmla="val 5402444"/>
              <a:gd name="f738" fmla="val 5590675"/>
              <a:gd name="f739" fmla="val 5431269"/>
              <a:gd name="f740" fmla="val 5603179"/>
              <a:gd name="f741" fmla="val 5388463"/>
              <a:gd name="f742" fmla="val 5602638"/>
              <a:gd name="f743" fmla="val 5350589"/>
              <a:gd name="f744" fmla="val 5601042"/>
              <a:gd name="f745" fmla="val 5310318"/>
              <a:gd name="f746" fmla="val 5602266"/>
              <a:gd name="f747" fmla="val 5265898"/>
              <a:gd name="f748" fmla="val 5591830"/>
              <a:gd name="f749" fmla="val 5256434"/>
              <a:gd name="f750" fmla="val 5588423"/>
              <a:gd name="f751" fmla="val 5240914"/>
              <a:gd name="f752" fmla="val 5588853"/>
              <a:gd name="f753" fmla="val 5231231"/>
              <a:gd name="f754" fmla="val 5592790"/>
              <a:gd name="f755" fmla="val 5229565"/>
              <a:gd name="f756" fmla="val 5593467"/>
              <a:gd name="f757" fmla="val 5228139"/>
              <a:gd name="f758" fmla="val 5594226"/>
              <a:gd name="f759" fmla="val 5226996"/>
              <a:gd name="f760" fmla="val 5595040"/>
              <a:gd name="f761" fmla="val 5199121"/>
              <a:gd name="f762" fmla="val 5587151"/>
              <a:gd name="f763" fmla="val 5190547"/>
              <a:gd name="f764" fmla="val 5594087"/>
              <a:gd name="f765" fmla="val 5175988"/>
              <a:gd name="f766" fmla="val 5588131"/>
              <a:gd name="f767" fmla="val 5141664"/>
              <a:gd name="f768" fmla="val 5589465"/>
              <a:gd name="f769" fmla="val 5120774"/>
              <a:gd name="f770" fmla="val 5599921"/>
              <a:gd name="f771" fmla="val 5107470"/>
              <a:gd name="f772" fmla="val 5594771"/>
              <a:gd name="f773" fmla="val 5082783"/>
              <a:gd name="f774" fmla="val 5597686"/>
              <a:gd name="f775" fmla="val 5044558"/>
              <a:gd name="f776" fmla="val 5603218"/>
              <a:gd name="f777" fmla="val 5027868"/>
              <a:gd name="f778" fmla="val 5605624"/>
              <a:gd name="f779" fmla="val 5023394"/>
              <a:gd name="f780" fmla="val 5609716"/>
              <a:gd name="f781" fmla="val 5015008"/>
              <a:gd name="f782" fmla="val 5608373"/>
              <a:gd name="f783" fmla="val 5007324"/>
              <a:gd name="f784" fmla="val 5609209"/>
              <a:gd name="f785" fmla="val 4999584"/>
              <a:gd name="f786" fmla="val 5613033"/>
              <a:gd name="f787" fmla="val 4963661"/>
              <a:gd name="f788" fmla="val 5613313"/>
              <a:gd name="f789" fmla="val 4952559"/>
              <a:gd name="f790" fmla="val 5611402"/>
              <a:gd name="f791" fmla="val 4826081"/>
              <a:gd name="f792" fmla="val 5616191"/>
              <a:gd name="f793" fmla="val 4823501"/>
              <a:gd name="f794" fmla="val 5619174"/>
              <a:gd name="f795" fmla="val 4813093"/>
              <a:gd name="f796" fmla="val 5620026"/>
              <a:gd name="f797" fmla="val 4810563"/>
              <a:gd name="f798" fmla="val 5620787"/>
              <a:gd name="f799" fmla="val 4805739"/>
              <a:gd name="f800" fmla="val 5622253"/>
              <a:gd name="f801" fmla="val 4800910"/>
              <a:gd name="f802" fmla="val 5623620"/>
              <a:gd name="f803" fmla="val 4795818"/>
              <a:gd name="f804" fmla="val 5624618"/>
              <a:gd name="f805" fmla="val 4792594"/>
              <a:gd name="f806" fmla="val 5611984"/>
              <a:gd name="f807" fmla="val 4751975"/>
              <a:gd name="f808" fmla="val 5631029"/>
              <a:gd name="f809" fmla="val 4758404"/>
              <a:gd name="f810" fmla="val 5619510"/>
              <a:gd name="f811" fmla="val 4729867"/>
              <a:gd name="f812" fmla="val 5622800"/>
              <a:gd name="f813" fmla="val 4743470"/>
              <a:gd name="f814" fmla="val 5610974"/>
              <a:gd name="f815" fmla="val 4717254"/>
              <a:gd name="f816" fmla="val 5624155"/>
              <a:gd name="f817" fmla="val 4665606"/>
              <a:gd name="f818" fmla="val 5620882"/>
              <a:gd name="f819" fmla="val 4638526"/>
              <a:gd name="f820" fmla="val 5634254"/>
              <a:gd name="f821" fmla="val 4591958"/>
              <a:gd name="f822" fmla="val 5624710"/>
              <a:gd name="f823" fmla="val 4600998"/>
              <a:gd name="f824" fmla="val 5629613"/>
              <a:gd name="f825" fmla="val 4491255"/>
              <a:gd name="f826" fmla="val 5629123"/>
              <a:gd name="f827" fmla="val 4476215"/>
              <a:gd name="f828" fmla="val 5628210"/>
              <a:gd name="f829" fmla="val 4425193"/>
              <a:gd name="f830" fmla="val 5627414"/>
              <a:gd name="f831" fmla="val 4383866"/>
              <a:gd name="f832" fmla="val 5626546"/>
              <a:gd name="f833" fmla="val 4385596"/>
              <a:gd name="f834" fmla="val 5634646"/>
              <a:gd name="f835" fmla="val 4373497"/>
              <a:gd name="f836" fmla="val 5634009"/>
              <a:gd name="f837" fmla="val 4366105"/>
              <a:gd name="f838" fmla="val 5636763"/>
              <a:gd name="f839" fmla="val 4360864"/>
              <a:gd name="f840" fmla="val 4328321"/>
              <a:gd name="f841" fmla="val 5626332"/>
              <a:gd name="f842" fmla="val 4309842"/>
              <a:gd name="f843" fmla="val 5626471"/>
              <a:gd name="f844" fmla="val 4277424"/>
              <a:gd name="f845" fmla="val 5631598"/>
              <a:gd name="f846" fmla="val 4266627"/>
              <a:gd name="f847" fmla="val 5633969"/>
              <a:gd name="f848" fmla="val 4185525"/>
              <a:gd name="f849" fmla="val 5617508"/>
              <a:gd name="f850" fmla="val 4177617"/>
              <a:gd name="f851" fmla="val 5610903"/>
              <a:gd name="f852" fmla="val 4169135"/>
              <a:gd name="f853" fmla="val 5606836"/>
              <a:gd name="f854" fmla="val 4157063"/>
              <a:gd name="f855" fmla="val 5604954"/>
              <a:gd name="f856" fmla="val 4136948"/>
              <a:gd name="f857" fmla="val 5608031"/>
              <a:gd name="f858" fmla="val 4132323"/>
              <a:gd name="f859" fmla="val 5609784"/>
              <a:gd name="f860" fmla="val 4098620"/>
              <a:gd name="f861" fmla="val 5599672"/>
              <a:gd name="f862" fmla="val 4087744"/>
              <a:gd name="f863" fmla="val 5595070"/>
              <a:gd name="f864" fmla="val 3971360"/>
              <a:gd name="f865" fmla="val 5589278"/>
              <a:gd name="f866" fmla="val 3963475"/>
              <a:gd name="f867" fmla="val 5581841"/>
              <a:gd name="f868" fmla="val 3836034"/>
              <a:gd name="f869" fmla="val 5600252"/>
              <a:gd name="f870" fmla="val 3827261"/>
              <a:gd name="f871" fmla="val 5567580"/>
              <a:gd name="f872" fmla="val 3703613"/>
              <a:gd name="f873" fmla="val 5572482"/>
              <a:gd name="f874" fmla="val 3596526"/>
              <a:gd name="f875" fmla="val 5522697"/>
              <a:gd name="f876" fmla="val 3528981"/>
              <a:gd name="f877" fmla="val 5553020"/>
              <a:gd name="f878" fmla="val 3432987"/>
              <a:gd name="f879" fmla="val 5545768"/>
              <a:gd name="f880" fmla="val 3341557"/>
              <a:gd name="f881" fmla="val 5540666"/>
              <a:gd name="f882" fmla="val 3299222"/>
              <a:gd name="f883" fmla="val 5556776"/>
              <a:gd name="f884" fmla="val 3176381"/>
              <a:gd name="f885" fmla="val 5556110"/>
              <a:gd name="f886" fmla="val 3046225"/>
              <a:gd name="f887" fmla="val 5545252"/>
              <a:gd name="f888" fmla="val 2856562"/>
              <a:gd name="f889" fmla="val 5551022"/>
              <a:gd name="f890" fmla="val 2710156"/>
              <a:gd name="f891" fmla="val 5527517"/>
              <a:gd name="f892" fmla="val 2595124"/>
              <a:gd name="f893" fmla="val 5519951"/>
              <a:gd name="f894" fmla="val 2594726"/>
              <a:gd name="f895" fmla="val 5525545"/>
              <a:gd name="f896" fmla="val 2550206"/>
              <a:gd name="f897" fmla="val 5524958"/>
              <a:gd name="f898" fmla="val 2535402"/>
              <a:gd name="f899" fmla="val 5528183"/>
              <a:gd name="f900" fmla="val 2457214"/>
              <a:gd name="f901" fmla="val 5518753"/>
              <a:gd name="f902" fmla="val 2443041"/>
              <a:gd name="f903" fmla="val 5523990"/>
              <a:gd name="f904" fmla="val 2435613"/>
              <a:gd name="f905" fmla="val 5526704"/>
              <a:gd name="f906" fmla="val 2405682"/>
              <a:gd name="f907" fmla="val 5528307"/>
              <a:gd name="f908" fmla="val 2397487"/>
              <a:gd name="f909" fmla="val 5540337"/>
              <a:gd name="f910" fmla="val 2297454"/>
              <a:gd name="f911" fmla="val 5550765"/>
              <a:gd name="f912" fmla="val 2230952"/>
              <a:gd name="f913" fmla="val 5521480"/>
              <a:gd name="f914" fmla="val 2174171"/>
              <a:gd name="f915" fmla="val 5556417"/>
              <a:gd name="f916" fmla="val 2056700"/>
              <a:gd name="f917" fmla="val 5555489"/>
              <a:gd name="f918" fmla="val 2025568"/>
              <a:gd name="f919" fmla="val 5545373"/>
              <a:gd name="f920" fmla="val 1901680"/>
              <a:gd name="f921" fmla="val 5520750"/>
              <a:gd name="f922" fmla="val 1878530"/>
              <a:gd name="f923" fmla="val 5535330"/>
              <a:gd name="f924" fmla="val 1859292"/>
              <a:gd name="f925" fmla="val 5535461"/>
              <a:gd name="f926" fmla="val 1835626"/>
              <a:gd name="f927" fmla="val 5533793"/>
              <a:gd name="f928" fmla="val 1823131"/>
              <a:gd name="f929" fmla="val 5534628"/>
              <a:gd name="f930" fmla="val 1810151"/>
              <a:gd name="f931" fmla="val 5536942"/>
              <a:gd name="f932" fmla="val 1798939"/>
              <a:gd name="f933" fmla="val 5540285"/>
              <a:gd name="f934" fmla="val 1779046"/>
              <a:gd name="f935" fmla="val 5549949"/>
              <a:gd name="f936" fmla="val 1772421"/>
              <a:gd name="f937" fmla="val 5549018"/>
              <a:gd name="f938" fmla="val 1772052"/>
              <a:gd name="f939" fmla="val 5545689"/>
              <a:gd name="f940" fmla="val 1758274"/>
              <a:gd name="f941" fmla="val 5534165"/>
              <a:gd name="f942" fmla="val 1670822"/>
              <a:gd name="f943" fmla="val 5556887"/>
              <a:gd name="f944" fmla="val 1711543"/>
              <a:gd name="f945" fmla="val 5534558"/>
              <a:gd name="f946" fmla="val 1696140"/>
              <a:gd name="f947" fmla="val 5533324"/>
              <a:gd name="f948" fmla="val 1670188"/>
              <a:gd name="f949" fmla="val 5488258"/>
              <a:gd name="f950" fmla="val 1631462"/>
              <a:gd name="f951" fmla="val 5491807"/>
              <a:gd name="f952" fmla="val 1579148"/>
              <a:gd name="f953" fmla="val 5498877"/>
              <a:gd name="f954" fmla="val 1591754"/>
              <a:gd name="f955" fmla="val 5486800"/>
              <a:gd name="f956" fmla="val 1538763"/>
              <a:gd name="f957" fmla="val 5482781"/>
              <a:gd name="f958" fmla="val 1522078"/>
              <a:gd name="f959" fmla="val 5456666"/>
              <a:gd name="f960" fmla="val 1527306"/>
              <a:gd name="f961" fmla="val 5478305"/>
              <a:gd name="f962" fmla="val 1501533"/>
              <a:gd name="f963" fmla="val 5467817"/>
              <a:gd name="f964" fmla="val 1499922"/>
              <a:gd name="f965" fmla="val 5487659"/>
              <a:gd name="f966" fmla="val 1473126"/>
              <a:gd name="f967" fmla="val 5449434"/>
              <a:gd name="f968" fmla="val 1461266"/>
              <a:gd name="f969" fmla="val 5469343"/>
              <a:gd name="f970" fmla="val 1456951"/>
              <a:gd name="f971" fmla="val 5466804"/>
              <a:gd name="f972" fmla="val 1453146"/>
              <a:gd name="f973" fmla="val 5463716"/>
              <a:gd name="f974" fmla="val 1449415"/>
              <a:gd name="f975" fmla="val 5460467"/>
              <a:gd name="f976" fmla="val 1447454"/>
              <a:gd name="f977" fmla="val 5458776"/>
              <a:gd name="f978" fmla="val 1437814"/>
              <a:gd name="f979" fmla="val 5455515"/>
              <a:gd name="f980" fmla="val 1437334"/>
              <a:gd name="f981" fmla="val 5450209"/>
              <a:gd name="f982" fmla="val 1424429"/>
              <a:gd name="f983" fmla="val 5442157"/>
              <a:gd name="f984" fmla="val 1419251"/>
              <a:gd name="f985" fmla="val 5439819"/>
              <a:gd name="f986" fmla="val 1413273"/>
              <a:gd name="f987" fmla="val 5438098"/>
              <a:gd name="f988" fmla="val 1406063"/>
              <a:gd name="f989" fmla="val 5437380"/>
              <a:gd name="f990" fmla="val 1378526"/>
              <a:gd name="f991" fmla="val 5442640"/>
              <a:gd name="f992" fmla="val 1350821"/>
              <a:gd name="f993" fmla="val 5412037"/>
              <a:gd name="f994" fmla="val 1316379"/>
              <a:gd name="f995" fmla="val 5419601"/>
              <a:gd name="f996" fmla="val 1304160"/>
              <a:gd name="f997" fmla="val 5420695"/>
              <a:gd name="f998" fmla="val 1269061"/>
              <a:gd name="f999" fmla="val 5413755"/>
              <a:gd name="f1000" fmla="val 1264090"/>
              <a:gd name="f1001" fmla="val 5406153"/>
              <a:gd name="f1002" fmla="val 1257115"/>
              <a:gd name="f1003" fmla="val 5403410"/>
              <a:gd name="f1004" fmla="val 1247955"/>
              <a:gd name="f1005" fmla="val 5404075"/>
              <a:gd name="f1006" fmla="val 1246374"/>
              <a:gd name="f1007" fmla="val 5396631"/>
              <a:gd name="f1008" fmla="val 1242951"/>
              <a:gd name="f1009" fmla="val 5387390"/>
              <a:gd name="f1010" fmla="val 1213970"/>
              <a:gd name="f1011" fmla="val 5395299"/>
              <a:gd name="f1012" fmla="val 1220190"/>
              <a:gd name="f1013" fmla="val 5386301"/>
              <a:gd name="f1014" fmla="val 1199695"/>
              <a:gd name="f1015" fmla="val 5391599"/>
              <a:gd name="f1016" fmla="val 1189803"/>
              <a:gd name="f1017" fmla="val 5371737"/>
              <a:gd name="f1018" fmla="val 1175643"/>
              <a:gd name="f1019" fmla="val 5364651"/>
              <a:gd name="f1020" fmla="val 1167337"/>
              <a:gd name="f1021" fmla="val 5367627"/>
              <a:gd name="f1022" fmla="val 1159852"/>
              <a:gd name="f1023" fmla="val 5363931"/>
              <a:gd name="f1024" fmla="val 1150342"/>
              <a:gd name="f1025" fmla="val 5358447"/>
              <a:gd name="f1026" fmla="val 1112024"/>
              <a:gd name="f1027" fmla="val 5345786"/>
              <a:gd name="f1028" fmla="val 1100870"/>
              <a:gd name="f1029" fmla="val 5343651"/>
              <a:gd name="f1030" fmla="val 1096383"/>
              <a:gd name="f1031" fmla="val 5343015"/>
              <a:gd name="f1032" fmla="val 1058039"/>
              <a:gd name="f1033" fmla="val 5343504"/>
              <a:gd name="f1034" fmla="val 1057478"/>
              <a:gd name="f1035" fmla="val 5341976"/>
              <a:gd name="f1036" fmla="val 1056597"/>
              <a:gd name="f1037" fmla="val 5340487"/>
              <a:gd name="f1038" fmla="val 1055426"/>
              <a:gd name="f1039" fmla="val 5339088"/>
              <a:gd name="f1040" fmla="val 1044738"/>
              <a:gd name="f1041" fmla="val 5333063"/>
              <a:gd name="f1042" fmla="val 1033909"/>
              <a:gd name="f1043" fmla="val 5335680"/>
              <a:gd name="f1044" fmla="val 1035046"/>
              <a:gd name="f1045" fmla="val 5328129"/>
              <a:gd name="f1046" fmla="val 1022289"/>
              <a:gd name="f1047" fmla="val 5334344"/>
              <a:gd name="f1048" fmla="val 1012649"/>
              <a:gd name="f1049" fmla="val 5334541"/>
              <a:gd name="f1050" fmla="val 1007115"/>
              <a:gd name="f1051" fmla="val 5332775"/>
              <a:gd name="f1052" fmla="val 987447"/>
              <a:gd name="f1053" fmla="val 5346462"/>
              <a:gd name="f1054" fmla="val 976074"/>
              <a:gd name="f1055" fmla="val 5346779"/>
              <a:gd name="f1056" fmla="val 963827"/>
              <a:gd name="f1057" fmla="val 5334768"/>
              <a:gd name="f1058" fmla="val 953418"/>
              <a:gd name="f1059" fmla="val 5333901"/>
              <a:gd name="f1060" fmla="val 916854"/>
              <a:gd name="f1061" fmla="val 5329435"/>
              <a:gd name="f1062" fmla="val 905651"/>
              <a:gd name="f1063" fmla="val 5332114"/>
              <a:gd name="f1064" fmla="val 881256"/>
              <a:gd name="f1065" fmla="val 5332755"/>
              <a:gd name="f1066" fmla="val 855727"/>
              <a:gd name="f1067" fmla="val 5330820"/>
              <a:gd name="f1068" fmla="val 838405"/>
              <a:gd name="f1069" fmla="val 5339470"/>
              <a:gd name="f1070" fmla="val 831364"/>
              <a:gd name="f1071" fmla="val 5340489"/>
              <a:gd name="f1072" fmla="val 823548"/>
              <a:gd name="f1073" fmla="val 5331589"/>
              <a:gd name="f1074" fmla="val 817627"/>
              <a:gd name="f1075" fmla="val 5330580"/>
              <a:gd name="f1076" fmla="val 801817"/>
              <a:gd name="f1077" fmla="val 5325937"/>
              <a:gd name="f1078" fmla="val 798857"/>
              <a:gd name="f1079" fmla="val 5320979"/>
              <a:gd name="f1080" fmla="val 788354"/>
              <a:gd name="f1081" fmla="val 5320143"/>
              <a:gd name="f1082" fmla="val 785726"/>
              <a:gd name="f1083" fmla="val 5318989"/>
              <a:gd name="f1084" fmla="val 780721"/>
              <a:gd name="f1085" fmla="val 5316767"/>
              <a:gd name="f1086" fmla="val 775719"/>
              <a:gd name="f1087" fmla="val 5314716"/>
              <a:gd name="f1088" fmla="val 770507"/>
              <a:gd name="f1089" fmla="val 5313309"/>
              <a:gd name="f1090" fmla="val 768924"/>
              <a:gd name="f1091" fmla="val 5335137"/>
              <a:gd name="f1092" fmla="val 725899"/>
              <a:gd name="f1093" fmla="val 5304945"/>
              <a:gd name="f1094" fmla="val 733810"/>
              <a:gd name="f1095" fmla="val 5324286"/>
              <a:gd name="f1096" fmla="val 704886"/>
              <a:gd name="f1097" fmla="val 5320356"/>
              <a:gd name="f1098" fmla="val 720003"/>
              <a:gd name="f1099" fmla="val 5339795"/>
              <a:gd name="f1100" fmla="val 692117"/>
              <a:gd name="f1101" fmla="val 5318786"/>
              <a:gd name="f1102" fmla="val 640968"/>
              <a:gd name="f1103" fmla="val 5327470"/>
              <a:gd name="f1104" fmla="val 620209"/>
              <a:gd name="f1105" fmla="val 5334772"/>
              <a:gd name="f1106" fmla="val 574943"/>
              <a:gd name="f1107" fmla="val 5327578"/>
              <a:gd name="f1108" fmla="val 533141"/>
              <a:gd name="f1109" fmla="val 5325624"/>
              <a:gd name="f1110" fmla="val 480989"/>
              <a:gd name="f1111" fmla="val 5305543"/>
              <a:gd name="f1112" fmla="val 441302"/>
              <a:gd name="f1113" fmla="val 5307062"/>
              <a:gd name="f1114" fmla="val 381194"/>
              <a:gd name="f1115" fmla="val 5308098"/>
              <a:gd name="f1116" fmla="val 355572"/>
              <a:gd name="f1117" fmla="val 5361507"/>
              <a:gd name="f1118" fmla="val 336819"/>
              <a:gd name="f1119" fmla="val 5336690"/>
              <a:gd name="f1120" fmla="val 308424"/>
              <a:gd name="f1121" fmla="val 5343088"/>
              <a:gd name="f1122" fmla="val 294704"/>
              <a:gd name="f1123" fmla="val 5344301"/>
              <a:gd name="f1124" fmla="val 270932"/>
              <a:gd name="f1125" fmla="val 5345451"/>
              <a:gd name="f1126" fmla="val 194189"/>
              <a:gd name="f1127" fmla="val 5343588"/>
              <a:gd name="f1128" fmla="val 192552"/>
              <a:gd name="f1129" fmla="val 5342845"/>
              <a:gd name="f1130" fmla="val 185478"/>
              <a:gd name="f1131" fmla="val 5341467"/>
              <a:gd name="f1132" fmla="val 181262"/>
              <a:gd name="f1133" fmla="val 5342160"/>
              <a:gd name="f1134" fmla="val 178320"/>
              <a:gd name="f1135" fmla="val 5343766"/>
              <a:gd name="f1136" fmla="val 175596"/>
              <a:gd name="f1137" fmla="val 5346411"/>
              <a:gd name="f1138" fmla="val 147287"/>
              <a:gd name="f1139" fmla="val 5352625"/>
              <a:gd name="f1140" fmla="val 114847"/>
              <a:gd name="f1141" fmla="val 5355844"/>
              <a:gd name="f1142" fmla="val 114306"/>
              <a:gd name="f1143" fmla="val 5354983"/>
              <a:gd name="f1144" fmla="val 110042"/>
              <a:gd name="f1145" fmla="val 5353823"/>
              <a:gd name="f1146" fmla="val 100016"/>
              <a:gd name="f1147" fmla="val 5353058"/>
              <a:gd name="f1148" fmla="val 89264"/>
              <a:gd name="f1149" fmla="val 5348886"/>
              <a:gd name="f1150" fmla="val 93123"/>
              <a:gd name="f1151" fmla="val 5327937"/>
              <a:gd name="f1152" fmla="val 57863"/>
              <a:gd name="f1153" fmla="val 5341064"/>
              <a:gd name="f1154" fmla="val 49794"/>
              <a:gd name="f1155" fmla="val 5329950"/>
              <a:gd name="f1156" fmla="val 40251"/>
              <a:gd name="f1157" fmla="val 5331715"/>
              <a:gd name="f1158" fmla="val 30226"/>
              <a:gd name="f1159" fmla="val 5333199"/>
              <a:gd name="f1160" fmla="val 19924"/>
              <a:gd name="f1161" fmla="val 5334282"/>
              <a:gd name="f1162" fmla="val 13819"/>
              <a:gd name="f1163" fmla="val 5334653"/>
              <a:gd name="f1164" fmla="val 13657"/>
              <a:gd name="f1165" fmla="val 5334455"/>
              <a:gd name="f1166" fmla="val 12246"/>
              <a:gd name="f1167" fmla="val 5334096"/>
              <a:gd name="f1168" fmla="val 10207"/>
              <a:gd name="f1169" fmla="val 5334053"/>
              <a:gd name="f1170" fmla="val 7139"/>
              <a:gd name="f1171" fmla="val 5334438"/>
              <a:gd name="f1172" fmla="val 2684"/>
              <a:gd name="f1173" fmla="val 5335333"/>
              <a:gd name="f1174" fmla="val 5335496"/>
              <a:gd name="f1175" fmla="val 10592"/>
              <a:gd name="f1176" fmla="+- 0 0 -90"/>
              <a:gd name="f1177" fmla="*/ f3 1 11243827"/>
              <a:gd name="f1178" fmla="*/ f4 1 5641173"/>
              <a:gd name="f1179" fmla="val f5"/>
              <a:gd name="f1180" fmla="val f6"/>
              <a:gd name="f1181" fmla="val f7"/>
              <a:gd name="f1182" fmla="*/ f1176 f0 1"/>
              <a:gd name="f1183" fmla="+- f1181 0 f1179"/>
              <a:gd name="f1184" fmla="+- f1180 0 f1179"/>
              <a:gd name="f1185" fmla="*/ f1182 1 f2"/>
              <a:gd name="f1186" fmla="*/ f1184 1 11243827"/>
              <a:gd name="f1187" fmla="*/ f1183 1 5641173"/>
              <a:gd name="f1188" fmla="*/ 11243827 f1184 1"/>
              <a:gd name="f1189" fmla="*/ 0 f1183 1"/>
              <a:gd name="f1190" fmla="*/ 5209610 f1183 1"/>
              <a:gd name="f1191" fmla="*/ 11240675 f1184 1"/>
              <a:gd name="f1192" fmla="*/ 5210442 f1183 1"/>
              <a:gd name="f1193" fmla="*/ 11179959 f1184 1"/>
              <a:gd name="f1194" fmla="*/ 5221199 f1183 1"/>
              <a:gd name="f1195" fmla="*/ 11105493 f1184 1"/>
              <a:gd name="f1196" fmla="*/ 5259905 f1183 1"/>
              <a:gd name="f1197" fmla="*/ 11078640 f1184 1"/>
              <a:gd name="f1198" fmla="*/ 5263531 f1183 1"/>
              <a:gd name="f1199" fmla="*/ 11079616 f1184 1"/>
              <a:gd name="f1200" fmla="*/ 5270380 f1183 1"/>
              <a:gd name="f1201" fmla="*/ 11069641 f1184 1"/>
              <a:gd name="f1202" fmla="*/ 5270884 f1183 1"/>
              <a:gd name="f1203" fmla="*/ 11047377 f1184 1"/>
              <a:gd name="f1204" fmla="*/ 5271051 f1183 1"/>
              <a:gd name="f1205" fmla="*/ 10980705 f1184 1"/>
              <a:gd name="f1206" fmla="*/ 5272951 f1183 1"/>
              <a:gd name="f1207" fmla="*/ 10962514 f1184 1"/>
              <a:gd name="f1208" fmla="*/ 5286084 f1183 1"/>
              <a:gd name="f1209" fmla="*/ 10945307 f1184 1"/>
              <a:gd name="f1210" fmla="*/ 5286290 f1183 1"/>
              <a:gd name="f1211" fmla="*/ 10845516 f1184 1"/>
              <a:gd name="f1212" fmla="*/ 5303894 f1183 1"/>
              <a:gd name="f1213" fmla="*/ 10831795 f1184 1"/>
              <a:gd name="f1214" fmla="*/ 5305210 f1183 1"/>
              <a:gd name="f1215" fmla="*/ 10824365 f1184 1"/>
              <a:gd name="f1216" fmla="*/ 5311111 f1183 1"/>
              <a:gd name="f1217" fmla="*/ 10797756 f1184 1"/>
              <a:gd name="f1218" fmla="*/ 5312285 f1183 1"/>
              <a:gd name="f1219" fmla="*/ 10796525 f1184 1"/>
              <a:gd name="f1220" fmla="*/ 5315645 f1183 1"/>
              <a:gd name="f1221" fmla="*/ 10709063 f1184 1"/>
              <a:gd name="f1222" fmla="*/ 5344492 f1183 1"/>
              <a:gd name="f1223" fmla="*/ 10694078 f1184 1"/>
              <a:gd name="f1224" fmla="*/ 5349258 f1183 1"/>
              <a:gd name="f1225" fmla="*/ 10681131 f1184 1"/>
              <a:gd name="f1226" fmla="*/ 5347812 f1183 1"/>
              <a:gd name="f1227" fmla="*/ 10609448 f1184 1"/>
              <a:gd name="f1228" fmla="*/ 5351931 f1183 1"/>
              <a:gd name="f1229" fmla="*/ 10592397 f1184 1"/>
              <a:gd name="f1230" fmla="*/ 5349402 f1183 1"/>
              <a:gd name="f1231" fmla="*/ 10585227 f1184 1"/>
              <a:gd name="f1232" fmla="*/ 5344063 f1183 1"/>
              <a:gd name="f1233" fmla="*/ 10557472 f1184 1"/>
              <a:gd name="f1234" fmla="*/ 5354151 f1183 1"/>
              <a:gd name="f1235" fmla="*/ 10514646 f1184 1"/>
              <a:gd name="f1236" fmla="*/ 5361064 f1183 1"/>
              <a:gd name="f1237" fmla="*/ 10494292 f1184 1"/>
              <a:gd name="f1238" fmla="*/ 5366054 f1183 1"/>
              <a:gd name="f1239" fmla="*/ 10477869 f1184 1"/>
              <a:gd name="f1240" fmla="*/ 5363025 f1183 1"/>
              <a:gd name="f1241" fmla="*/ 10384411 f1184 1"/>
              <a:gd name="f1242" fmla="*/ 5362257 f1183 1"/>
              <a:gd name="f1243" fmla="*/ 10362921 f1184 1"/>
              <a:gd name="f1244" fmla="*/ 5357444 f1183 1"/>
              <a:gd name="f1245" fmla="*/ 10352736 f1184 1"/>
              <a:gd name="f1246" fmla="*/ 5347851 f1183 1"/>
              <a:gd name="f1247" fmla="*/ 10344754 f1184 1"/>
              <a:gd name="f1248" fmla="*/ 5351272 f1183 1"/>
              <a:gd name="f1249" fmla="*/ 10288226 f1184 1"/>
              <a:gd name="f1250" fmla="*/ 5351613 f1183 1"/>
              <a:gd name="f1251" fmla="*/ 10251350 f1184 1"/>
              <a:gd name="f1252" fmla="*/ 5352711 f1183 1"/>
              <a:gd name="f1253" fmla="*/ 10249108 f1184 1"/>
              <a:gd name="f1254" fmla="*/ 5365881 f1183 1"/>
              <a:gd name="f1255" fmla="*/ 10216272 f1184 1"/>
              <a:gd name="f1256" fmla="*/ 5370573 f1183 1"/>
              <a:gd name="f1257" fmla="*/ 10181278 f1184 1"/>
              <a:gd name="f1258" fmla="*/ 5362119 f1183 1"/>
              <a:gd name="f1259" fmla="*/ 10140033 f1184 1"/>
              <a:gd name="f1260" fmla="*/ 5363304 f1183 1"/>
              <a:gd name="f1261" fmla="*/ 10115353 f1184 1"/>
              <a:gd name="f1262" fmla="*/ 5363869 f1183 1"/>
              <a:gd name="f1263" fmla="*/ 10050578 f1184 1"/>
              <a:gd name="f1264" fmla="*/ 5376153 f1183 1"/>
              <a:gd name="f1265" fmla="*/ 9945478 f1184 1"/>
              <a:gd name="f1266" fmla="*/ 5422859 f1183 1"/>
              <a:gd name="f1267" fmla="*/ 9912481 f1184 1"/>
              <a:gd name="f1268" fmla="*/ 5429477 f1183 1"/>
              <a:gd name="f1269" fmla="*/ 9906713 f1184 1"/>
              <a:gd name="f1270" fmla="*/ 5426784 f1183 1"/>
              <a:gd name="f1271" fmla="*/ 9742436 f1184 1"/>
              <a:gd name="f1272" fmla="*/ 5454834 f1183 1"/>
              <a:gd name="f1273" fmla="*/ 9713044 f1184 1"/>
              <a:gd name="f1274" fmla="*/ 5456476 f1183 1"/>
              <a:gd name="f1275" fmla="*/ 9691033 f1184 1"/>
              <a:gd name="f1276" fmla="*/ 5455451 f1183 1"/>
              <a:gd name="f1277" fmla="*/ 9638355 f1184 1"/>
              <a:gd name="f1278" fmla="*/ 5464794 f1183 1"/>
              <a:gd name="f1279" fmla="*/ 9552434 f1184 1"/>
              <a:gd name="f1280" fmla="*/ 5485280 f1183 1"/>
              <a:gd name="f1281" fmla="*/ 9533883 f1184 1"/>
              <a:gd name="f1282" fmla="*/ 5488516 f1183 1"/>
              <a:gd name="f1283" fmla="*/ 9516916 f1184 1"/>
              <a:gd name="f1284" fmla="*/ 5486828 f1183 1"/>
              <a:gd name="f1285" fmla="*/ 9512093 f1184 1"/>
              <a:gd name="f1286" fmla="*/ 5482541 f1183 1"/>
              <a:gd name="f1287" fmla="*/ 9501725 f1184 1"/>
              <a:gd name="f1288" fmla="*/ 5483603 f1183 1"/>
              <a:gd name="f1289" fmla="*/ 9498754 f1184 1"/>
              <a:gd name="f1290" fmla="*/ 5482951 f1183 1"/>
              <a:gd name="f1291" fmla="*/ 9481932 f1184 1"/>
              <a:gd name="f1292" fmla="*/ 5480151 f1183 1"/>
              <a:gd name="f1293" fmla="*/ 9451321 f1184 1"/>
              <a:gd name="f1294" fmla="*/ 5497375 f1183 1"/>
              <a:gd name="f1295" fmla="*/ 9409298 f1184 1"/>
              <a:gd name="f1296" fmla="*/ 5499478 f1183 1"/>
              <a:gd name="f1297" fmla="*/ 9229078 f1184 1"/>
              <a:gd name="f1298" fmla="*/ 5524154 f1183 1"/>
              <a:gd name="f1299" fmla="*/ 9165105 f1184 1"/>
              <a:gd name="f1300" fmla="*/ 5532892 f1183 1"/>
              <a:gd name="f1301" fmla="*/ 9077301 f1184 1"/>
              <a:gd name="f1302" fmla="*/ 5580356 f1183 1"/>
              <a:gd name="f1303" fmla="*/ 8960065 f1184 1"/>
              <a:gd name="f1304" fmla="*/ 5597982 f1183 1"/>
              <a:gd name="f1305" fmla="*/ 8953536 f1184 1"/>
              <a:gd name="f1306" fmla="*/ 5606638 f1183 1"/>
              <a:gd name="f1307" fmla="*/ 8943907 f1184 1"/>
              <a:gd name="f1308" fmla="*/ 5612541 f1183 1"/>
              <a:gd name="f1309" fmla="*/ 8942046 f1184 1"/>
              <a:gd name="f1310" fmla="*/ 5612112 f1183 1"/>
              <a:gd name="f1311" fmla="*/ 8928824 f1184 1"/>
              <a:gd name="f1312" fmla="*/ 5615549 f1183 1"/>
              <a:gd name="f1313" fmla="*/ 8927294 f1184 1"/>
              <a:gd name="f1314" fmla="*/ 5618607 f1183 1"/>
              <a:gd name="f1315" fmla="*/ 8918651 f1184 1"/>
              <a:gd name="f1316" fmla="*/ 5621688 f1183 1"/>
              <a:gd name="f1317" fmla="*/ 8902772 f1184 1"/>
              <a:gd name="f1318" fmla="*/ 5629703 f1183 1"/>
              <a:gd name="f1319" fmla="*/ 8898724 f1184 1"/>
              <a:gd name="f1320" fmla="*/ 5629379 f1183 1"/>
              <a:gd name="f1321" fmla="*/ 8873099 f1184 1"/>
              <a:gd name="f1322" fmla="*/ 5638628 f1183 1"/>
              <a:gd name="f1323" fmla="*/ 8872234 f1184 1"/>
              <a:gd name="f1324" fmla="*/ 5637889 f1183 1"/>
              <a:gd name="f1325" fmla="*/ 8862777 f1184 1"/>
              <a:gd name="f1326" fmla="*/ 5636711 f1183 1"/>
              <a:gd name="f1327" fmla="*/ 8845869 f1184 1"/>
              <a:gd name="f1328" fmla="*/ 5636436 f1183 1"/>
              <a:gd name="f1329" fmla="*/ 8800548 f1184 1"/>
              <a:gd name="f1330" fmla="*/ 5625084 f1183 1"/>
              <a:gd name="f1331" fmla="*/ 8773774 f1184 1"/>
              <a:gd name="f1332" fmla="*/ 5634630 f1183 1"/>
              <a:gd name="f1333" fmla="*/ 8698255 f1184 1"/>
              <a:gd name="f1334" fmla="*/ 5636083 f1183 1"/>
              <a:gd name="f1335" fmla="*/ 8619167 f1184 1"/>
              <a:gd name="f1336" fmla="*/ 5619130 f1183 1"/>
              <a:gd name="f1337" fmla="*/ 8539822 f1184 1"/>
              <a:gd name="f1338" fmla="*/ 5616905 f1183 1"/>
              <a:gd name="f1339" fmla="*/ 8511094 f1184 1"/>
              <a:gd name="f1340" fmla="*/ 5617360 f1183 1"/>
              <a:gd name="f1341" fmla="*/ 8459886 f1184 1"/>
              <a:gd name="f1342" fmla="*/ 5612612 f1183 1"/>
              <a:gd name="f1343" fmla="*/ 8436432 f1184 1"/>
              <a:gd name="f1344" fmla="*/ 5606990 f1183 1"/>
              <a:gd name="f1345" fmla="*/ 8435403 f1184 1"/>
              <a:gd name="f1346" fmla="*/ 5607336 f1183 1"/>
              <a:gd name="f1347" fmla="*/ 8433307 f1184 1"/>
              <a:gd name="f1348" fmla="*/ 5604917 f1183 1"/>
              <a:gd name="f1349" fmla="*/ 8428968 f1184 1"/>
              <a:gd name="f1350" fmla="*/ 5603796 f1183 1"/>
              <a:gd name="f1351" fmla="*/ 8417124 f1184 1"/>
              <a:gd name="f1352" fmla="*/ 5604518 f1183 1"/>
              <a:gd name="f1353" fmla="*/ 8412669 f1184 1"/>
              <a:gd name="f1354" fmla="*/ 5605413 f1183 1"/>
              <a:gd name="f1355" fmla="*/ 8406152 f1184 1"/>
              <a:gd name="f1356" fmla="*/ 5605396 f1183 1"/>
              <a:gd name="f1357" fmla="*/ 8405989 f1184 1"/>
              <a:gd name="f1358" fmla="*/ 5605197 f1183 1"/>
              <a:gd name="f1359" fmla="*/ 8399884 f1184 1"/>
              <a:gd name="f1360" fmla="*/ 5605568 f1183 1"/>
              <a:gd name="f1361" fmla="*/ 8370014 f1184 1"/>
              <a:gd name="f1362" fmla="*/ 5609900 f1183 1"/>
              <a:gd name="f1363" fmla="*/ 8330544 f1184 1"/>
              <a:gd name="f1364" fmla="*/ 5590964 f1183 1"/>
              <a:gd name="f1365" fmla="*/ 8314221 f1184 1"/>
              <a:gd name="f1366" fmla="*/ 5587682 f1183 1"/>
              <a:gd name="f1367" fmla="*/ 8305502 f1184 1"/>
              <a:gd name="f1368" fmla="*/ 5584868 f1183 1"/>
              <a:gd name="f1369" fmla="*/ 8304962 f1184 1"/>
              <a:gd name="f1370" fmla="*/ 5584007 f1183 1"/>
              <a:gd name="f1371" fmla="*/ 8276324 f1184 1"/>
              <a:gd name="f1372" fmla="*/ 5588260 f1183 1"/>
              <a:gd name="f1373" fmla="*/ 8272522 f1184 1"/>
              <a:gd name="f1374" fmla="*/ 5587226 f1183 1"/>
              <a:gd name="f1375" fmla="*/ 8253857 f1184 1"/>
              <a:gd name="f1376" fmla="*/ 5592043 f1183 1"/>
              <a:gd name="f1377" fmla="*/ 8244212 f1184 1"/>
              <a:gd name="f1378" fmla="*/ 5593439 f1183 1"/>
              <a:gd name="f1379" fmla="*/ 8241488 f1184 1"/>
              <a:gd name="f1380" fmla="*/ 5596085 f1183 1"/>
              <a:gd name="f1381" fmla="*/ 8227256 f1184 1"/>
              <a:gd name="f1382" fmla="*/ 5597005 f1183 1"/>
              <a:gd name="f1383" fmla="*/ 8225619 f1184 1"/>
              <a:gd name="f1384" fmla="*/ 5596262 f1183 1"/>
              <a:gd name="f1385" fmla="*/ 8213882 f1184 1"/>
              <a:gd name="f1386" fmla="*/ 5600179 f1183 1"/>
              <a:gd name="f1387" fmla="*/ 8204045 f1184 1"/>
              <a:gd name="f1388" fmla="*/ 5607275 f1183 1"/>
              <a:gd name="f1389" fmla="*/ 8082989 f1184 1"/>
              <a:gd name="f1390" fmla="*/ 5603160 f1183 1"/>
              <a:gd name="f1391" fmla="*/ 7727691 f1184 1"/>
              <a:gd name="f1392" fmla="*/ 5621064 f1183 1"/>
              <a:gd name="f1393" fmla="*/ 7685998 f1184 1"/>
              <a:gd name="f1394" fmla="*/ 5615564 f1183 1"/>
              <a:gd name="f1395" fmla="*/ 7649302 f1184 1"/>
              <a:gd name="f1396" fmla="*/ 5626541 f1183 1"/>
              <a:gd name="f1397" fmla="*/ 7634083 f1184 1"/>
              <a:gd name="f1398" fmla="*/ 5620862 f1183 1"/>
              <a:gd name="f1399" fmla="*/ 7631455 f1184 1"/>
              <a:gd name="f1400" fmla="*/ 5619708 f1183 1"/>
              <a:gd name="f1401" fmla="*/ 7620952 f1184 1"/>
              <a:gd name="f1402" fmla="*/ 5618872 f1183 1"/>
              <a:gd name="f1403" fmla="*/ 7617992 f1184 1"/>
              <a:gd name="f1404" fmla="*/ 5613914 f1183 1"/>
              <a:gd name="f1405" fmla="*/ 7602182 f1184 1"/>
              <a:gd name="f1406" fmla="*/ 5609271 f1183 1"/>
              <a:gd name="f1407" fmla="*/ 7582847 f1184 1"/>
              <a:gd name="f1408" fmla="*/ 5609047 f1183 1"/>
              <a:gd name="f1409" fmla="*/ 7514158 f1184 1"/>
              <a:gd name="f1410" fmla="*/ 5607737 f1183 1"/>
              <a:gd name="f1411" fmla="*/ 7502955 f1184 1"/>
              <a:gd name="f1412" fmla="*/ 5610415 f1183 1"/>
              <a:gd name="f1413" fmla="*/ 7466391 f1184 1"/>
              <a:gd name="f1414" fmla="*/ 5605949 f1183 1"/>
              <a:gd name="f1415" fmla="*/ 7433806 f1184 1"/>
              <a:gd name="f1416" fmla="*/ 5604945 f1183 1"/>
              <a:gd name="f1417" fmla="*/ 7412693 f1184 1"/>
              <a:gd name="f1418" fmla="*/ 5607075 f1183 1"/>
              <a:gd name="f1419" fmla="*/ 7407159 f1184 1"/>
              <a:gd name="f1420" fmla="*/ 5605310 f1183 1"/>
              <a:gd name="f1421" fmla="*/ 7385900 f1184 1"/>
              <a:gd name="f1422" fmla="*/ 5604171 f1183 1"/>
              <a:gd name="f1423" fmla="*/ 7375071 f1184 1"/>
              <a:gd name="f1424" fmla="*/ 5606788 f1183 1"/>
              <a:gd name="f1425" fmla="*/ 7364382 f1184 1"/>
              <a:gd name="f1426" fmla="*/ 5600762 f1183 1"/>
              <a:gd name="f1427" fmla="*/ 7361770 f1184 1"/>
              <a:gd name="f1428" fmla="*/ 5596347 f1183 1"/>
              <a:gd name="f1429" fmla="*/ 7346641 f1184 1"/>
              <a:gd name="f1430" fmla="*/ 5598329 f1183 1"/>
              <a:gd name="f1431" fmla="*/ 7334238 f1184 1"/>
              <a:gd name="f1432" fmla="*/ 5594014 f1183 1"/>
              <a:gd name="f1433" fmla="*/ 7323426 f1184 1"/>
              <a:gd name="f1434" fmla="*/ 5596835 f1183 1"/>
              <a:gd name="f1435" fmla="*/ 7318938 f1184 1"/>
              <a:gd name="f1436" fmla="*/ 5596200 f1183 1"/>
              <a:gd name="f1437" fmla="*/ 7307784 f1184 1"/>
              <a:gd name="f1438" fmla="*/ 5594065 f1183 1"/>
              <a:gd name="f1439" fmla="*/ 7288540 f1184 1"/>
              <a:gd name="f1440" fmla="*/ 5589320 f1183 1"/>
              <a:gd name="f1441" fmla="*/ 7282537 f1184 1"/>
              <a:gd name="f1442" fmla="*/ 5588660 f1183 1"/>
              <a:gd name="f1443" fmla="*/ 7269466 f1184 1"/>
              <a:gd name="f1444" fmla="*/ 5581404 f1183 1"/>
              <a:gd name="f1445" fmla="*/ 7244165 f1184 1"/>
              <a:gd name="f1446" fmla="*/ 5575200 f1183 1"/>
              <a:gd name="f1447" fmla="*/ 7199619 f1184 1"/>
              <a:gd name="f1448" fmla="*/ 5553550 f1183 1"/>
              <a:gd name="f1449" fmla="*/ 7173434 f1184 1"/>
              <a:gd name="f1450" fmla="*/ 5543219 f1183 1"/>
              <a:gd name="f1451" fmla="*/ 7155718 f1184 1"/>
              <a:gd name="f1452" fmla="*/ 5533697 f1183 1"/>
              <a:gd name="f1453" fmla="*/ 7103430 f1184 1"/>
              <a:gd name="f1454" fmla="*/ 5520249 f1183 1"/>
              <a:gd name="f1455" fmla="*/ 7013746 f1184 1"/>
              <a:gd name="f1456" fmla="*/ 5502470 f1183 1"/>
              <a:gd name="f1457" fmla="*/ 6995379 f1184 1"/>
              <a:gd name="f1458" fmla="*/ 5497693 f1183 1"/>
              <a:gd name="f1459" fmla="*/ 6982475 f1184 1"/>
              <a:gd name="f1460" fmla="*/ 5489641 f1183 1"/>
              <a:gd name="f1461" fmla="*/ 6981994 f1184 1"/>
              <a:gd name="f1462" fmla="*/ 5484335 f1183 1"/>
              <a:gd name="f1463" fmla="*/ 6972355 f1184 1"/>
              <a:gd name="f1464" fmla="*/ 5481074 f1183 1"/>
              <a:gd name="f1465" fmla="*/ 6970394 f1184 1"/>
              <a:gd name="f1466" fmla="*/ 5479383 f1183 1"/>
              <a:gd name="f1467" fmla="*/ 6958543 f1184 1"/>
              <a:gd name="f1468" fmla="*/ 5470507 f1183 1"/>
              <a:gd name="f1469" fmla="*/ 6918276 f1184 1"/>
              <a:gd name="f1470" fmla="*/ 5472034 f1183 1"/>
              <a:gd name="f1471" fmla="*/ 6881046 f1184 1"/>
              <a:gd name="f1472" fmla="*/ 5457070 f1183 1"/>
              <a:gd name="f1473" fmla="*/ 6724964 f1184 1"/>
              <a:gd name="f1474" fmla="*/ 5414071 f1183 1"/>
              <a:gd name="f1475" fmla="*/ 6532914 f1184 1"/>
              <a:gd name="f1476" fmla="*/ 5431205 f1183 1"/>
              <a:gd name="f1477" fmla="*/ 6196243 f1184 1"/>
              <a:gd name="f1478" fmla="*/ 5515042 f1183 1"/>
              <a:gd name="f1479" fmla="*/ 6099124 f1184 1"/>
              <a:gd name="f1480" fmla="*/ 5516848 f1183 1"/>
              <a:gd name="f1481" fmla="*/ 6016077 f1184 1"/>
              <a:gd name="f1482" fmla="*/ 5528642 f1183 1"/>
              <a:gd name="f1483" fmla="*/ 6004389 f1184 1"/>
              <a:gd name="f1484" fmla="*/ 5531206 f1183 1"/>
              <a:gd name="f1485" fmla="*/ 5933945 f1184 1"/>
              <a:gd name="f1486" fmla="*/ 5538840 f1183 1"/>
              <a:gd name="f1487" fmla="*/ 5883936 f1184 1"/>
              <a:gd name="f1488" fmla="*/ 5553807 f1183 1"/>
              <a:gd name="f1489" fmla="*/ 5798331 f1184 1"/>
              <a:gd name="f1490" fmla="*/ 5564248 f1183 1"/>
              <a:gd name="f1491" fmla="*/ 5712738 f1184 1"/>
              <a:gd name="f1492" fmla="*/ 5573120 f1183 1"/>
              <a:gd name="f1493" fmla="*/ 5681342 f1184 1"/>
              <a:gd name="f1494" fmla="*/ 5575621 f1183 1"/>
              <a:gd name="f1495" fmla="*/ 5627167 f1184 1"/>
              <a:gd name="f1496" fmla="*/ 5583215 f1183 1"/>
              <a:gd name="f1497" fmla="*/ 5591414 f1184 1"/>
              <a:gd name="f1498" fmla="*/ 5587695 f1183 1"/>
              <a:gd name="f1499" fmla="*/ 5583028 f1184 1"/>
              <a:gd name="f1500" fmla="*/ 5580877 f1183 1"/>
              <a:gd name="f1501" fmla="*/ 5549426 f1184 1"/>
              <a:gd name="f1502" fmla="*/ 5582858 f1183 1"/>
              <a:gd name="f1503" fmla="*/ 5519999 f1184 1"/>
              <a:gd name="f1504" fmla="*/ 5592246 f1183 1"/>
              <a:gd name="f1505" fmla="*/ 5480028 f1184 1"/>
              <a:gd name="f1506" fmla="*/ 5597282 f1183 1"/>
              <a:gd name="f1507" fmla="*/ 5456175 f1184 1"/>
              <a:gd name="f1508" fmla="*/ 5600371 f1183 1"/>
              <a:gd name="f1509" fmla="*/ 5388463 f1184 1"/>
              <a:gd name="f1510" fmla="*/ 5602638 f1183 1"/>
              <a:gd name="f1511" fmla="*/ 5265898 f1184 1"/>
              <a:gd name="f1512" fmla="*/ 5591830 f1183 1"/>
              <a:gd name="f1513" fmla="*/ 5231231 f1184 1"/>
              <a:gd name="f1514" fmla="*/ 5592790 f1183 1"/>
              <a:gd name="f1515" fmla="*/ 5226996 f1184 1"/>
              <a:gd name="f1516" fmla="*/ 5595040 f1183 1"/>
              <a:gd name="f1517" fmla="*/ 5175988 f1184 1"/>
              <a:gd name="f1518" fmla="*/ 5588131 f1183 1"/>
              <a:gd name="f1519" fmla="*/ 5107470 f1184 1"/>
              <a:gd name="f1520" fmla="*/ 5594771 f1183 1"/>
              <a:gd name="f1521" fmla="*/ 5027868 f1184 1"/>
              <a:gd name="f1522" fmla="*/ 5605624 f1183 1"/>
              <a:gd name="f1523" fmla="*/ 5007324 f1184 1"/>
              <a:gd name="f1524" fmla="*/ 5609209 f1183 1"/>
              <a:gd name="f1525" fmla="*/ 4952559 f1184 1"/>
              <a:gd name="f1526" fmla="*/ 5611402 f1183 1"/>
              <a:gd name="f1527" fmla="*/ 4826081 f1184 1"/>
              <a:gd name="f1528" fmla="*/ 5616191 f1183 1"/>
              <a:gd name="f1529" fmla="*/ 4823501 f1184 1"/>
              <a:gd name="f1530" fmla="*/ 5619174 f1183 1"/>
              <a:gd name="f1531" fmla="*/ 4813093 f1184 1"/>
              <a:gd name="f1532" fmla="*/ 5620026 f1183 1"/>
              <a:gd name="f1533" fmla="*/ 4810563 f1184 1"/>
              <a:gd name="f1534" fmla="*/ 5620787 f1183 1"/>
              <a:gd name="f1535" fmla="*/ 4795818 f1184 1"/>
              <a:gd name="f1536" fmla="*/ 5624618 f1183 1"/>
              <a:gd name="f1537" fmla="*/ 4758404 f1184 1"/>
              <a:gd name="f1538" fmla="*/ 5619510 f1183 1"/>
              <a:gd name="f1539" fmla="*/ 4717254 f1184 1"/>
              <a:gd name="f1540" fmla="*/ 5624155 f1183 1"/>
              <a:gd name="f1541" fmla="*/ 4591958 f1184 1"/>
              <a:gd name="f1542" fmla="*/ 5624710 f1183 1"/>
              <a:gd name="f1543" fmla="*/ 4476215 f1184 1"/>
              <a:gd name="f1544" fmla="*/ 5628210 f1183 1"/>
              <a:gd name="f1545" fmla="*/ 4425193 f1184 1"/>
              <a:gd name="f1546" fmla="*/ 5627414 f1183 1"/>
              <a:gd name="f1547" fmla="*/ 4383866 f1184 1"/>
              <a:gd name="f1548" fmla="*/ 5626546 f1183 1"/>
              <a:gd name="f1549" fmla="*/ 4385596 f1184 1"/>
              <a:gd name="f1550" fmla="*/ 5634646 f1183 1"/>
              <a:gd name="f1551" fmla="*/ 4360864 f1184 1"/>
              <a:gd name="f1552" fmla="*/ 5641173 f1183 1"/>
              <a:gd name="f1553" fmla="*/ 4328321 f1184 1"/>
              <a:gd name="f1554" fmla="*/ 5626332 f1183 1"/>
              <a:gd name="f1555" fmla="*/ 4309842 f1184 1"/>
              <a:gd name="f1556" fmla="*/ 5626471 f1183 1"/>
              <a:gd name="f1557" fmla="*/ 4277424 f1184 1"/>
              <a:gd name="f1558" fmla="*/ 5631598 f1183 1"/>
              <a:gd name="f1559" fmla="*/ 4266627 f1184 1"/>
              <a:gd name="f1560" fmla="*/ 5633969 f1183 1"/>
              <a:gd name="f1561" fmla="*/ 4185525 f1184 1"/>
              <a:gd name="f1562" fmla="*/ 5617508 f1183 1"/>
              <a:gd name="f1563" fmla="*/ 4177617 f1184 1"/>
              <a:gd name="f1564" fmla="*/ 5610903 f1183 1"/>
              <a:gd name="f1565" fmla="*/ 4136948 f1184 1"/>
              <a:gd name="f1566" fmla="*/ 5608031 f1183 1"/>
              <a:gd name="f1567" fmla="*/ 4132323 f1184 1"/>
              <a:gd name="f1568" fmla="*/ 5609784 f1183 1"/>
              <a:gd name="f1569" fmla="*/ 4098620 f1184 1"/>
              <a:gd name="f1570" fmla="*/ 5599672 f1183 1"/>
              <a:gd name="f1571" fmla="*/ 3963475 f1184 1"/>
              <a:gd name="f1572" fmla="*/ 5581841 f1183 1"/>
              <a:gd name="f1573" fmla="*/ 3703613 f1184 1"/>
              <a:gd name="f1574" fmla="*/ 5572482 f1183 1"/>
              <a:gd name="f1575" fmla="*/ 3432987 f1184 1"/>
              <a:gd name="f1576" fmla="*/ 5545768 f1183 1"/>
              <a:gd name="f1577" fmla="*/ 3176381 f1184 1"/>
              <a:gd name="f1578" fmla="*/ 5556110 f1183 1"/>
              <a:gd name="f1579" fmla="*/ 2710156 f1184 1"/>
              <a:gd name="f1580" fmla="*/ 5527517 f1183 1"/>
              <a:gd name="f1581" fmla="*/ 2550206 f1184 1"/>
              <a:gd name="f1582" fmla="*/ 5524958 f1183 1"/>
              <a:gd name="f1583" fmla="*/ 2443041 f1184 1"/>
              <a:gd name="f1584" fmla="*/ 5523990 f1183 1"/>
              <a:gd name="f1585" fmla="*/ 2435613 f1184 1"/>
              <a:gd name="f1586" fmla="*/ 5526704 f1183 1"/>
              <a:gd name="f1587" fmla="*/ 2405682 f1184 1"/>
              <a:gd name="f1588" fmla="*/ 5528307 f1183 1"/>
              <a:gd name="f1589" fmla="*/ 2397487 f1184 1"/>
              <a:gd name="f1590" fmla="*/ 5540337 f1183 1"/>
              <a:gd name="f1591" fmla="*/ 2297454 f1184 1"/>
              <a:gd name="f1592" fmla="*/ 5550765 f1183 1"/>
              <a:gd name="f1593" fmla="*/ 2056700 f1184 1"/>
              <a:gd name="f1594" fmla="*/ 5555489 f1183 1"/>
              <a:gd name="f1595" fmla="*/ 1878530 f1184 1"/>
              <a:gd name="f1596" fmla="*/ 5535330 f1183 1"/>
              <a:gd name="f1597" fmla="*/ 1859292 f1184 1"/>
              <a:gd name="f1598" fmla="*/ 5535461 f1183 1"/>
              <a:gd name="f1599" fmla="*/ 1835626 f1184 1"/>
              <a:gd name="f1600" fmla="*/ 5533793 f1183 1"/>
              <a:gd name="f1601" fmla="*/ 1798939 f1184 1"/>
              <a:gd name="f1602" fmla="*/ 5540285 f1183 1"/>
              <a:gd name="f1603" fmla="*/ 1779046 f1184 1"/>
              <a:gd name="f1604" fmla="*/ 5549949 f1183 1"/>
              <a:gd name="f1605" fmla="*/ 1772421 f1184 1"/>
              <a:gd name="f1606" fmla="*/ 5549018 f1183 1"/>
              <a:gd name="f1607" fmla="*/ 1772052 f1184 1"/>
              <a:gd name="f1608" fmla="*/ 5545689 f1183 1"/>
              <a:gd name="f1609" fmla="*/ 1711543 f1184 1"/>
              <a:gd name="f1610" fmla="*/ 5534558 f1183 1"/>
              <a:gd name="f1611" fmla="*/ 1538763 f1184 1"/>
              <a:gd name="f1612" fmla="*/ 5482781 f1183 1"/>
              <a:gd name="f1613" fmla="*/ 1501533 f1184 1"/>
              <a:gd name="f1614" fmla="*/ 5467817 f1183 1"/>
              <a:gd name="f1615" fmla="*/ 1461266 f1184 1"/>
              <a:gd name="f1616" fmla="*/ 5469343 f1183 1"/>
              <a:gd name="f1617" fmla="*/ 1449415 f1184 1"/>
              <a:gd name="f1618" fmla="*/ 5460467 f1183 1"/>
              <a:gd name="f1619" fmla="*/ 1447454 f1184 1"/>
              <a:gd name="f1620" fmla="*/ 5458776 f1183 1"/>
              <a:gd name="f1621" fmla="*/ 1437814 f1184 1"/>
              <a:gd name="f1622" fmla="*/ 5455515 f1183 1"/>
              <a:gd name="f1623" fmla="*/ 1437334 f1184 1"/>
              <a:gd name="f1624" fmla="*/ 5450209 f1183 1"/>
              <a:gd name="f1625" fmla="*/ 1424429 f1184 1"/>
              <a:gd name="f1626" fmla="*/ 5442157 f1183 1"/>
              <a:gd name="f1627" fmla="*/ 1406063 f1184 1"/>
              <a:gd name="f1628" fmla="*/ 5437380 f1183 1"/>
              <a:gd name="f1629" fmla="*/ 1316379 f1184 1"/>
              <a:gd name="f1630" fmla="*/ 5419601 f1183 1"/>
              <a:gd name="f1631" fmla="*/ 1264090 f1184 1"/>
              <a:gd name="f1632" fmla="*/ 5406153 f1183 1"/>
              <a:gd name="f1633" fmla="*/ 1246374 f1184 1"/>
              <a:gd name="f1634" fmla="*/ 5396631 f1183 1"/>
              <a:gd name="f1635" fmla="*/ 1220190 f1184 1"/>
              <a:gd name="f1636" fmla="*/ 5386301 f1183 1"/>
              <a:gd name="f1637" fmla="*/ 1175643 f1184 1"/>
              <a:gd name="f1638" fmla="*/ 5364651 f1183 1"/>
              <a:gd name="f1639" fmla="*/ 1150342 f1184 1"/>
              <a:gd name="f1640" fmla="*/ 5358447 f1183 1"/>
              <a:gd name="f1641" fmla="*/ 1112024 f1184 1"/>
              <a:gd name="f1642" fmla="*/ 5345786 f1183 1"/>
              <a:gd name="f1643" fmla="*/ 1100870 f1184 1"/>
              <a:gd name="f1644" fmla="*/ 5343651 f1183 1"/>
              <a:gd name="f1645" fmla="*/ 1096383 f1184 1"/>
              <a:gd name="f1646" fmla="*/ 5343015 f1183 1"/>
              <a:gd name="f1647" fmla="*/ 1058039 f1184 1"/>
              <a:gd name="f1648" fmla="*/ 5343504 f1183 1"/>
              <a:gd name="f1649" fmla="*/ 1055426 f1184 1"/>
              <a:gd name="f1650" fmla="*/ 5339088 f1183 1"/>
              <a:gd name="f1651" fmla="*/ 1044738 f1184 1"/>
              <a:gd name="f1652" fmla="*/ 5333063 f1183 1"/>
              <a:gd name="f1653" fmla="*/ 1033909 f1184 1"/>
              <a:gd name="f1654" fmla="*/ 5335680 f1183 1"/>
              <a:gd name="f1655" fmla="*/ 1012649 f1184 1"/>
              <a:gd name="f1656" fmla="*/ 5334541 f1183 1"/>
              <a:gd name="f1657" fmla="*/ 1007115 f1184 1"/>
              <a:gd name="f1658" fmla="*/ 5332775 f1183 1"/>
              <a:gd name="f1659" fmla="*/ 953418 f1184 1"/>
              <a:gd name="f1660" fmla="*/ 5333901 f1183 1"/>
              <a:gd name="f1661" fmla="*/ 916854 f1184 1"/>
              <a:gd name="f1662" fmla="*/ 5329435 f1183 1"/>
              <a:gd name="f1663" fmla="*/ 905651 f1184 1"/>
              <a:gd name="f1664" fmla="*/ 5332114 f1183 1"/>
              <a:gd name="f1665" fmla="*/ 817627 f1184 1"/>
              <a:gd name="f1666" fmla="*/ 5330580 f1183 1"/>
              <a:gd name="f1667" fmla="*/ 801817 f1184 1"/>
              <a:gd name="f1668" fmla="*/ 5325937 f1183 1"/>
              <a:gd name="f1669" fmla="*/ 798857 f1184 1"/>
              <a:gd name="f1670" fmla="*/ 5320979 f1183 1"/>
              <a:gd name="f1671" fmla="*/ 788354 f1184 1"/>
              <a:gd name="f1672" fmla="*/ 5320143 f1183 1"/>
              <a:gd name="f1673" fmla="*/ 785726 f1184 1"/>
              <a:gd name="f1674" fmla="*/ 5318989 f1183 1"/>
              <a:gd name="f1675" fmla="*/ 770507 f1184 1"/>
              <a:gd name="f1676" fmla="*/ 5313309 f1183 1"/>
              <a:gd name="f1677" fmla="*/ 733810 f1184 1"/>
              <a:gd name="f1678" fmla="*/ 5324286 f1183 1"/>
              <a:gd name="f1679" fmla="*/ 692117 f1184 1"/>
              <a:gd name="f1680" fmla="*/ 5318786 f1183 1"/>
              <a:gd name="f1681" fmla="*/ 5327578 f1183 1"/>
              <a:gd name="f1682" fmla="*/ 441302 f1184 1"/>
              <a:gd name="f1683" fmla="*/ 5307062 f1183 1"/>
              <a:gd name="f1684" fmla="*/ 336819 f1184 1"/>
              <a:gd name="f1685" fmla="*/ 5336690 f1183 1"/>
              <a:gd name="f1686" fmla="*/ 194189 f1184 1"/>
              <a:gd name="f1687" fmla="*/ 5343588 f1183 1"/>
              <a:gd name="f1688" fmla="*/ 192552 f1184 1"/>
              <a:gd name="f1689" fmla="*/ 5342845 f1183 1"/>
              <a:gd name="f1690" fmla="*/ 178320 f1184 1"/>
              <a:gd name="f1691" fmla="*/ 5343766 f1183 1"/>
              <a:gd name="f1692" fmla="*/ 175596 f1184 1"/>
              <a:gd name="f1693" fmla="*/ 5346411 f1183 1"/>
              <a:gd name="f1694" fmla="*/ 147287 f1184 1"/>
              <a:gd name="f1695" fmla="*/ 5352625 f1183 1"/>
              <a:gd name="f1696" fmla="*/ 114847 f1184 1"/>
              <a:gd name="f1697" fmla="*/ 5355844 f1183 1"/>
              <a:gd name="f1698" fmla="*/ 114306 f1184 1"/>
              <a:gd name="f1699" fmla="*/ 5354983 f1183 1"/>
              <a:gd name="f1700" fmla="*/ 89264 f1184 1"/>
              <a:gd name="f1701" fmla="*/ 5348886 f1183 1"/>
              <a:gd name="f1702" fmla="*/ 49794 f1184 1"/>
              <a:gd name="f1703" fmla="*/ 5329950 f1183 1"/>
              <a:gd name="f1704" fmla="*/ 19924 f1184 1"/>
              <a:gd name="f1705" fmla="*/ 5334282 f1183 1"/>
              <a:gd name="f1706" fmla="*/ 13819 f1184 1"/>
              <a:gd name="f1707" fmla="*/ 5334653 f1183 1"/>
              <a:gd name="f1708" fmla="*/ 13657 f1184 1"/>
              <a:gd name="f1709" fmla="*/ 5334455 f1183 1"/>
              <a:gd name="f1710" fmla="*/ 7139 f1184 1"/>
              <a:gd name="f1711" fmla="*/ 5334438 f1183 1"/>
              <a:gd name="f1712" fmla="*/ 2684 f1184 1"/>
              <a:gd name="f1713" fmla="*/ 5335333 f1183 1"/>
              <a:gd name="f1714" fmla="*/ 0 f1184 1"/>
              <a:gd name="f1715" fmla="*/ 5335496 f1183 1"/>
              <a:gd name="f1716" fmla="*/ 10592 f1183 1"/>
              <a:gd name="f1717" fmla="*/ 6683286 f1184 1"/>
              <a:gd name="f1718" fmla="*/ 6752164 f1184 1"/>
              <a:gd name="f1719" fmla="*/ 5425021 f1183 1"/>
              <a:gd name="f1720" fmla="*/ 6307459 f1184 1"/>
              <a:gd name="f1721" fmla="*/ 5467087 f1183 1"/>
              <a:gd name="f1722" fmla="*/ 6644277 f1184 1"/>
              <a:gd name="f1723" fmla="*/ 5429684 f1183 1"/>
              <a:gd name="f1724" fmla="*/ 7976942 f1184 1"/>
              <a:gd name="f1725" fmla="*/ 5598455 f1183 1"/>
              <a:gd name="f1726" fmla="*/ 7950121 f1184 1"/>
              <a:gd name="f1727" fmla="*/ 5590893 f1183 1"/>
              <a:gd name="f1728" fmla="*/ 9303056 f1184 1"/>
              <a:gd name="f1729" fmla="*/ 5519093 f1183 1"/>
              <a:gd name="f1730" fmla="*/ 1631462 f1184 1"/>
              <a:gd name="f1731" fmla="*/ 5491807 f1183 1"/>
              <a:gd name="f1732" fmla="*/ 574943 f1184 1"/>
              <a:gd name="f1733" fmla="*/ 270932 f1184 1"/>
              <a:gd name="f1734" fmla="*/ 5345451 f1183 1"/>
              <a:gd name="f1735" fmla="*/ 987447 f1184 1"/>
              <a:gd name="f1736" fmla="*/ 5346462 f1183 1"/>
              <a:gd name="f1737" fmla="*/ 838405 f1184 1"/>
              <a:gd name="f1738" fmla="*/ 5339470 f1183 1"/>
              <a:gd name="f1739" fmla="*/ 5432830 f1183 1"/>
              <a:gd name="f1740" fmla="+- f1185 0 f1"/>
              <a:gd name="f1741" fmla="*/ f1188 1 11243827"/>
              <a:gd name="f1742" fmla="*/ f1189 1 5641173"/>
              <a:gd name="f1743" fmla="*/ f1190 1 5641173"/>
              <a:gd name="f1744" fmla="*/ f1191 1 11243827"/>
              <a:gd name="f1745" fmla="*/ f1192 1 5641173"/>
              <a:gd name="f1746" fmla="*/ f1193 1 11243827"/>
              <a:gd name="f1747" fmla="*/ f1194 1 5641173"/>
              <a:gd name="f1748" fmla="*/ f1195 1 11243827"/>
              <a:gd name="f1749" fmla="*/ f1196 1 5641173"/>
              <a:gd name="f1750" fmla="*/ f1197 1 11243827"/>
              <a:gd name="f1751" fmla="*/ f1198 1 5641173"/>
              <a:gd name="f1752" fmla="*/ f1199 1 11243827"/>
              <a:gd name="f1753" fmla="*/ f1200 1 5641173"/>
              <a:gd name="f1754" fmla="*/ f1201 1 11243827"/>
              <a:gd name="f1755" fmla="*/ f1202 1 5641173"/>
              <a:gd name="f1756" fmla="*/ f1203 1 11243827"/>
              <a:gd name="f1757" fmla="*/ f1204 1 5641173"/>
              <a:gd name="f1758" fmla="*/ f1205 1 11243827"/>
              <a:gd name="f1759" fmla="*/ f1206 1 5641173"/>
              <a:gd name="f1760" fmla="*/ f1207 1 11243827"/>
              <a:gd name="f1761" fmla="*/ f1208 1 5641173"/>
              <a:gd name="f1762" fmla="*/ f1209 1 11243827"/>
              <a:gd name="f1763" fmla="*/ f1210 1 5641173"/>
              <a:gd name="f1764" fmla="*/ f1211 1 11243827"/>
              <a:gd name="f1765" fmla="*/ f1212 1 5641173"/>
              <a:gd name="f1766" fmla="*/ f1213 1 11243827"/>
              <a:gd name="f1767" fmla="*/ f1214 1 5641173"/>
              <a:gd name="f1768" fmla="*/ f1215 1 11243827"/>
              <a:gd name="f1769" fmla="*/ f1216 1 5641173"/>
              <a:gd name="f1770" fmla="*/ f1217 1 11243827"/>
              <a:gd name="f1771" fmla="*/ f1218 1 5641173"/>
              <a:gd name="f1772" fmla="*/ f1219 1 11243827"/>
              <a:gd name="f1773" fmla="*/ f1220 1 5641173"/>
              <a:gd name="f1774" fmla="*/ f1221 1 11243827"/>
              <a:gd name="f1775" fmla="*/ f1222 1 5641173"/>
              <a:gd name="f1776" fmla="*/ f1223 1 11243827"/>
              <a:gd name="f1777" fmla="*/ f1224 1 5641173"/>
              <a:gd name="f1778" fmla="*/ f1225 1 11243827"/>
              <a:gd name="f1779" fmla="*/ f1226 1 5641173"/>
              <a:gd name="f1780" fmla="*/ f1227 1 11243827"/>
              <a:gd name="f1781" fmla="*/ f1228 1 5641173"/>
              <a:gd name="f1782" fmla="*/ f1229 1 11243827"/>
              <a:gd name="f1783" fmla="*/ f1230 1 5641173"/>
              <a:gd name="f1784" fmla="*/ f1231 1 11243827"/>
              <a:gd name="f1785" fmla="*/ f1232 1 5641173"/>
              <a:gd name="f1786" fmla="*/ f1233 1 11243827"/>
              <a:gd name="f1787" fmla="*/ f1234 1 5641173"/>
              <a:gd name="f1788" fmla="*/ f1235 1 11243827"/>
              <a:gd name="f1789" fmla="*/ f1236 1 5641173"/>
              <a:gd name="f1790" fmla="*/ f1237 1 11243827"/>
              <a:gd name="f1791" fmla="*/ f1238 1 5641173"/>
              <a:gd name="f1792" fmla="*/ f1239 1 11243827"/>
              <a:gd name="f1793" fmla="*/ f1240 1 5641173"/>
              <a:gd name="f1794" fmla="*/ f1241 1 11243827"/>
              <a:gd name="f1795" fmla="*/ f1242 1 5641173"/>
              <a:gd name="f1796" fmla="*/ f1243 1 11243827"/>
              <a:gd name="f1797" fmla="*/ f1244 1 5641173"/>
              <a:gd name="f1798" fmla="*/ f1245 1 11243827"/>
              <a:gd name="f1799" fmla="*/ f1246 1 5641173"/>
              <a:gd name="f1800" fmla="*/ f1247 1 11243827"/>
              <a:gd name="f1801" fmla="*/ f1248 1 5641173"/>
              <a:gd name="f1802" fmla="*/ f1249 1 11243827"/>
              <a:gd name="f1803" fmla="*/ f1250 1 5641173"/>
              <a:gd name="f1804" fmla="*/ f1251 1 11243827"/>
              <a:gd name="f1805" fmla="*/ f1252 1 5641173"/>
              <a:gd name="f1806" fmla="*/ f1253 1 11243827"/>
              <a:gd name="f1807" fmla="*/ f1254 1 5641173"/>
              <a:gd name="f1808" fmla="*/ f1255 1 11243827"/>
              <a:gd name="f1809" fmla="*/ f1256 1 5641173"/>
              <a:gd name="f1810" fmla="*/ f1257 1 11243827"/>
              <a:gd name="f1811" fmla="*/ f1258 1 5641173"/>
              <a:gd name="f1812" fmla="*/ f1259 1 11243827"/>
              <a:gd name="f1813" fmla="*/ f1260 1 5641173"/>
              <a:gd name="f1814" fmla="*/ f1261 1 11243827"/>
              <a:gd name="f1815" fmla="*/ f1262 1 5641173"/>
              <a:gd name="f1816" fmla="*/ f1263 1 11243827"/>
              <a:gd name="f1817" fmla="*/ f1264 1 5641173"/>
              <a:gd name="f1818" fmla="*/ f1265 1 11243827"/>
              <a:gd name="f1819" fmla="*/ f1266 1 5641173"/>
              <a:gd name="f1820" fmla="*/ f1267 1 11243827"/>
              <a:gd name="f1821" fmla="*/ f1268 1 5641173"/>
              <a:gd name="f1822" fmla="*/ f1269 1 11243827"/>
              <a:gd name="f1823" fmla="*/ f1270 1 5641173"/>
              <a:gd name="f1824" fmla="*/ f1271 1 11243827"/>
              <a:gd name="f1825" fmla="*/ f1272 1 5641173"/>
              <a:gd name="f1826" fmla="*/ f1273 1 11243827"/>
              <a:gd name="f1827" fmla="*/ f1274 1 5641173"/>
              <a:gd name="f1828" fmla="*/ f1275 1 11243827"/>
              <a:gd name="f1829" fmla="*/ f1276 1 5641173"/>
              <a:gd name="f1830" fmla="*/ f1277 1 11243827"/>
              <a:gd name="f1831" fmla="*/ f1278 1 5641173"/>
              <a:gd name="f1832" fmla="*/ f1279 1 11243827"/>
              <a:gd name="f1833" fmla="*/ f1280 1 5641173"/>
              <a:gd name="f1834" fmla="*/ f1281 1 11243827"/>
              <a:gd name="f1835" fmla="*/ f1282 1 5641173"/>
              <a:gd name="f1836" fmla="*/ f1283 1 11243827"/>
              <a:gd name="f1837" fmla="*/ f1284 1 5641173"/>
              <a:gd name="f1838" fmla="*/ f1285 1 11243827"/>
              <a:gd name="f1839" fmla="*/ f1286 1 5641173"/>
              <a:gd name="f1840" fmla="*/ f1287 1 11243827"/>
              <a:gd name="f1841" fmla="*/ f1288 1 5641173"/>
              <a:gd name="f1842" fmla="*/ f1289 1 11243827"/>
              <a:gd name="f1843" fmla="*/ f1290 1 5641173"/>
              <a:gd name="f1844" fmla="*/ f1291 1 11243827"/>
              <a:gd name="f1845" fmla="*/ f1292 1 5641173"/>
              <a:gd name="f1846" fmla="*/ f1293 1 11243827"/>
              <a:gd name="f1847" fmla="*/ f1294 1 5641173"/>
              <a:gd name="f1848" fmla="*/ f1295 1 11243827"/>
              <a:gd name="f1849" fmla="*/ f1296 1 5641173"/>
              <a:gd name="f1850" fmla="*/ f1297 1 11243827"/>
              <a:gd name="f1851" fmla="*/ f1298 1 5641173"/>
              <a:gd name="f1852" fmla="*/ f1299 1 11243827"/>
              <a:gd name="f1853" fmla="*/ f1300 1 5641173"/>
              <a:gd name="f1854" fmla="*/ f1301 1 11243827"/>
              <a:gd name="f1855" fmla="*/ f1302 1 5641173"/>
              <a:gd name="f1856" fmla="*/ f1303 1 11243827"/>
              <a:gd name="f1857" fmla="*/ f1304 1 5641173"/>
              <a:gd name="f1858" fmla="*/ f1305 1 11243827"/>
              <a:gd name="f1859" fmla="*/ f1306 1 5641173"/>
              <a:gd name="f1860" fmla="*/ f1307 1 11243827"/>
              <a:gd name="f1861" fmla="*/ f1308 1 5641173"/>
              <a:gd name="f1862" fmla="*/ f1309 1 11243827"/>
              <a:gd name="f1863" fmla="*/ f1310 1 5641173"/>
              <a:gd name="f1864" fmla="*/ f1311 1 11243827"/>
              <a:gd name="f1865" fmla="*/ f1312 1 5641173"/>
              <a:gd name="f1866" fmla="*/ f1313 1 11243827"/>
              <a:gd name="f1867" fmla="*/ f1314 1 5641173"/>
              <a:gd name="f1868" fmla="*/ f1315 1 11243827"/>
              <a:gd name="f1869" fmla="*/ f1316 1 5641173"/>
              <a:gd name="f1870" fmla="*/ f1317 1 11243827"/>
              <a:gd name="f1871" fmla="*/ f1318 1 5641173"/>
              <a:gd name="f1872" fmla="*/ f1319 1 11243827"/>
              <a:gd name="f1873" fmla="*/ f1320 1 5641173"/>
              <a:gd name="f1874" fmla="*/ f1321 1 11243827"/>
              <a:gd name="f1875" fmla="*/ f1322 1 5641173"/>
              <a:gd name="f1876" fmla="*/ f1323 1 11243827"/>
              <a:gd name="f1877" fmla="*/ f1324 1 5641173"/>
              <a:gd name="f1878" fmla="*/ f1325 1 11243827"/>
              <a:gd name="f1879" fmla="*/ f1326 1 5641173"/>
              <a:gd name="f1880" fmla="*/ f1327 1 11243827"/>
              <a:gd name="f1881" fmla="*/ f1328 1 5641173"/>
              <a:gd name="f1882" fmla="*/ f1329 1 11243827"/>
              <a:gd name="f1883" fmla="*/ f1330 1 5641173"/>
              <a:gd name="f1884" fmla="*/ f1331 1 11243827"/>
              <a:gd name="f1885" fmla="*/ f1332 1 5641173"/>
              <a:gd name="f1886" fmla="*/ f1333 1 11243827"/>
              <a:gd name="f1887" fmla="*/ f1334 1 5641173"/>
              <a:gd name="f1888" fmla="*/ f1335 1 11243827"/>
              <a:gd name="f1889" fmla="*/ f1336 1 5641173"/>
              <a:gd name="f1890" fmla="*/ f1337 1 11243827"/>
              <a:gd name="f1891" fmla="*/ f1338 1 5641173"/>
              <a:gd name="f1892" fmla="*/ f1339 1 11243827"/>
              <a:gd name="f1893" fmla="*/ f1340 1 5641173"/>
              <a:gd name="f1894" fmla="*/ f1341 1 11243827"/>
              <a:gd name="f1895" fmla="*/ f1342 1 5641173"/>
              <a:gd name="f1896" fmla="*/ f1343 1 11243827"/>
              <a:gd name="f1897" fmla="*/ f1344 1 5641173"/>
              <a:gd name="f1898" fmla="*/ f1345 1 11243827"/>
              <a:gd name="f1899" fmla="*/ f1346 1 5641173"/>
              <a:gd name="f1900" fmla="*/ f1347 1 11243827"/>
              <a:gd name="f1901" fmla="*/ f1348 1 5641173"/>
              <a:gd name="f1902" fmla="*/ f1349 1 11243827"/>
              <a:gd name="f1903" fmla="*/ f1350 1 5641173"/>
              <a:gd name="f1904" fmla="*/ f1351 1 11243827"/>
              <a:gd name="f1905" fmla="*/ f1352 1 5641173"/>
              <a:gd name="f1906" fmla="*/ f1353 1 11243827"/>
              <a:gd name="f1907" fmla="*/ f1354 1 5641173"/>
              <a:gd name="f1908" fmla="*/ f1355 1 11243827"/>
              <a:gd name="f1909" fmla="*/ f1356 1 5641173"/>
              <a:gd name="f1910" fmla="*/ f1357 1 11243827"/>
              <a:gd name="f1911" fmla="*/ f1358 1 5641173"/>
              <a:gd name="f1912" fmla="*/ f1359 1 11243827"/>
              <a:gd name="f1913" fmla="*/ f1360 1 5641173"/>
              <a:gd name="f1914" fmla="*/ f1361 1 11243827"/>
              <a:gd name="f1915" fmla="*/ f1362 1 5641173"/>
              <a:gd name="f1916" fmla="*/ f1363 1 11243827"/>
              <a:gd name="f1917" fmla="*/ f1364 1 5641173"/>
              <a:gd name="f1918" fmla="*/ f1365 1 11243827"/>
              <a:gd name="f1919" fmla="*/ f1366 1 5641173"/>
              <a:gd name="f1920" fmla="*/ f1367 1 11243827"/>
              <a:gd name="f1921" fmla="*/ f1368 1 5641173"/>
              <a:gd name="f1922" fmla="*/ f1369 1 11243827"/>
              <a:gd name="f1923" fmla="*/ f1370 1 5641173"/>
              <a:gd name="f1924" fmla="*/ f1371 1 11243827"/>
              <a:gd name="f1925" fmla="*/ f1372 1 5641173"/>
              <a:gd name="f1926" fmla="*/ f1373 1 11243827"/>
              <a:gd name="f1927" fmla="*/ f1374 1 5641173"/>
              <a:gd name="f1928" fmla="*/ f1375 1 11243827"/>
              <a:gd name="f1929" fmla="*/ f1376 1 5641173"/>
              <a:gd name="f1930" fmla="*/ f1377 1 11243827"/>
              <a:gd name="f1931" fmla="*/ f1378 1 5641173"/>
              <a:gd name="f1932" fmla="*/ f1379 1 11243827"/>
              <a:gd name="f1933" fmla="*/ f1380 1 5641173"/>
              <a:gd name="f1934" fmla="*/ f1381 1 11243827"/>
              <a:gd name="f1935" fmla="*/ f1382 1 5641173"/>
              <a:gd name="f1936" fmla="*/ f1383 1 11243827"/>
              <a:gd name="f1937" fmla="*/ f1384 1 5641173"/>
              <a:gd name="f1938" fmla="*/ f1385 1 11243827"/>
              <a:gd name="f1939" fmla="*/ f1386 1 5641173"/>
              <a:gd name="f1940" fmla="*/ f1387 1 11243827"/>
              <a:gd name="f1941" fmla="*/ f1388 1 5641173"/>
              <a:gd name="f1942" fmla="*/ f1389 1 11243827"/>
              <a:gd name="f1943" fmla="*/ f1390 1 5641173"/>
              <a:gd name="f1944" fmla="*/ f1391 1 11243827"/>
              <a:gd name="f1945" fmla="*/ f1392 1 5641173"/>
              <a:gd name="f1946" fmla="*/ f1393 1 11243827"/>
              <a:gd name="f1947" fmla="*/ f1394 1 5641173"/>
              <a:gd name="f1948" fmla="*/ f1395 1 11243827"/>
              <a:gd name="f1949" fmla="*/ f1396 1 5641173"/>
              <a:gd name="f1950" fmla="*/ f1397 1 11243827"/>
              <a:gd name="f1951" fmla="*/ f1398 1 5641173"/>
              <a:gd name="f1952" fmla="*/ f1399 1 11243827"/>
              <a:gd name="f1953" fmla="*/ f1400 1 5641173"/>
              <a:gd name="f1954" fmla="*/ f1401 1 11243827"/>
              <a:gd name="f1955" fmla="*/ f1402 1 5641173"/>
              <a:gd name="f1956" fmla="*/ f1403 1 11243827"/>
              <a:gd name="f1957" fmla="*/ f1404 1 5641173"/>
              <a:gd name="f1958" fmla="*/ f1405 1 11243827"/>
              <a:gd name="f1959" fmla="*/ f1406 1 5641173"/>
              <a:gd name="f1960" fmla="*/ f1407 1 11243827"/>
              <a:gd name="f1961" fmla="*/ f1408 1 5641173"/>
              <a:gd name="f1962" fmla="*/ f1409 1 11243827"/>
              <a:gd name="f1963" fmla="*/ f1410 1 5641173"/>
              <a:gd name="f1964" fmla="*/ f1411 1 11243827"/>
              <a:gd name="f1965" fmla="*/ f1412 1 5641173"/>
              <a:gd name="f1966" fmla="*/ f1413 1 11243827"/>
              <a:gd name="f1967" fmla="*/ f1414 1 5641173"/>
              <a:gd name="f1968" fmla="*/ f1415 1 11243827"/>
              <a:gd name="f1969" fmla="*/ f1416 1 5641173"/>
              <a:gd name="f1970" fmla="*/ f1417 1 11243827"/>
              <a:gd name="f1971" fmla="*/ f1418 1 5641173"/>
              <a:gd name="f1972" fmla="*/ f1419 1 11243827"/>
              <a:gd name="f1973" fmla="*/ f1420 1 5641173"/>
              <a:gd name="f1974" fmla="*/ f1421 1 11243827"/>
              <a:gd name="f1975" fmla="*/ f1422 1 5641173"/>
              <a:gd name="f1976" fmla="*/ f1423 1 11243827"/>
              <a:gd name="f1977" fmla="*/ f1424 1 5641173"/>
              <a:gd name="f1978" fmla="*/ f1425 1 11243827"/>
              <a:gd name="f1979" fmla="*/ f1426 1 5641173"/>
              <a:gd name="f1980" fmla="*/ f1427 1 11243827"/>
              <a:gd name="f1981" fmla="*/ f1428 1 5641173"/>
              <a:gd name="f1982" fmla="*/ f1429 1 11243827"/>
              <a:gd name="f1983" fmla="*/ f1430 1 5641173"/>
              <a:gd name="f1984" fmla="*/ f1431 1 11243827"/>
              <a:gd name="f1985" fmla="*/ f1432 1 5641173"/>
              <a:gd name="f1986" fmla="*/ f1433 1 11243827"/>
              <a:gd name="f1987" fmla="*/ f1434 1 5641173"/>
              <a:gd name="f1988" fmla="*/ f1435 1 11243827"/>
              <a:gd name="f1989" fmla="*/ f1436 1 5641173"/>
              <a:gd name="f1990" fmla="*/ f1437 1 11243827"/>
              <a:gd name="f1991" fmla="*/ f1438 1 5641173"/>
              <a:gd name="f1992" fmla="*/ f1439 1 11243827"/>
              <a:gd name="f1993" fmla="*/ f1440 1 5641173"/>
              <a:gd name="f1994" fmla="*/ f1441 1 11243827"/>
              <a:gd name="f1995" fmla="*/ f1442 1 5641173"/>
              <a:gd name="f1996" fmla="*/ f1443 1 11243827"/>
              <a:gd name="f1997" fmla="*/ f1444 1 5641173"/>
              <a:gd name="f1998" fmla="*/ f1445 1 11243827"/>
              <a:gd name="f1999" fmla="*/ f1446 1 5641173"/>
              <a:gd name="f2000" fmla="*/ f1447 1 11243827"/>
              <a:gd name="f2001" fmla="*/ f1448 1 5641173"/>
              <a:gd name="f2002" fmla="*/ f1449 1 11243827"/>
              <a:gd name="f2003" fmla="*/ f1450 1 5641173"/>
              <a:gd name="f2004" fmla="*/ f1451 1 11243827"/>
              <a:gd name="f2005" fmla="*/ f1452 1 5641173"/>
              <a:gd name="f2006" fmla="*/ f1453 1 11243827"/>
              <a:gd name="f2007" fmla="*/ f1454 1 5641173"/>
              <a:gd name="f2008" fmla="*/ f1455 1 11243827"/>
              <a:gd name="f2009" fmla="*/ f1456 1 5641173"/>
              <a:gd name="f2010" fmla="*/ f1457 1 11243827"/>
              <a:gd name="f2011" fmla="*/ f1458 1 5641173"/>
              <a:gd name="f2012" fmla="*/ f1459 1 11243827"/>
              <a:gd name="f2013" fmla="*/ f1460 1 5641173"/>
              <a:gd name="f2014" fmla="*/ f1461 1 11243827"/>
              <a:gd name="f2015" fmla="*/ f1462 1 5641173"/>
              <a:gd name="f2016" fmla="*/ f1463 1 11243827"/>
              <a:gd name="f2017" fmla="*/ f1464 1 5641173"/>
              <a:gd name="f2018" fmla="*/ f1465 1 11243827"/>
              <a:gd name="f2019" fmla="*/ f1466 1 5641173"/>
              <a:gd name="f2020" fmla="*/ f1467 1 11243827"/>
              <a:gd name="f2021" fmla="*/ f1468 1 5641173"/>
              <a:gd name="f2022" fmla="*/ f1469 1 11243827"/>
              <a:gd name="f2023" fmla="*/ f1470 1 5641173"/>
              <a:gd name="f2024" fmla="*/ f1471 1 11243827"/>
              <a:gd name="f2025" fmla="*/ f1472 1 5641173"/>
              <a:gd name="f2026" fmla="*/ f1473 1 11243827"/>
              <a:gd name="f2027" fmla="*/ f1474 1 5641173"/>
              <a:gd name="f2028" fmla="*/ f1475 1 11243827"/>
              <a:gd name="f2029" fmla="*/ f1476 1 5641173"/>
              <a:gd name="f2030" fmla="*/ f1477 1 11243827"/>
              <a:gd name="f2031" fmla="*/ f1478 1 5641173"/>
              <a:gd name="f2032" fmla="*/ f1479 1 11243827"/>
              <a:gd name="f2033" fmla="*/ f1480 1 5641173"/>
              <a:gd name="f2034" fmla="*/ f1481 1 11243827"/>
              <a:gd name="f2035" fmla="*/ f1482 1 5641173"/>
              <a:gd name="f2036" fmla="*/ f1483 1 11243827"/>
              <a:gd name="f2037" fmla="*/ f1484 1 5641173"/>
              <a:gd name="f2038" fmla="*/ f1485 1 11243827"/>
              <a:gd name="f2039" fmla="*/ f1486 1 5641173"/>
              <a:gd name="f2040" fmla="*/ f1487 1 11243827"/>
              <a:gd name="f2041" fmla="*/ f1488 1 5641173"/>
              <a:gd name="f2042" fmla="*/ f1489 1 11243827"/>
              <a:gd name="f2043" fmla="*/ f1490 1 5641173"/>
              <a:gd name="f2044" fmla="*/ f1491 1 11243827"/>
              <a:gd name="f2045" fmla="*/ f1492 1 5641173"/>
              <a:gd name="f2046" fmla="*/ f1493 1 11243827"/>
              <a:gd name="f2047" fmla="*/ f1494 1 5641173"/>
              <a:gd name="f2048" fmla="*/ f1495 1 11243827"/>
              <a:gd name="f2049" fmla="*/ f1496 1 5641173"/>
              <a:gd name="f2050" fmla="*/ f1497 1 11243827"/>
              <a:gd name="f2051" fmla="*/ f1498 1 5641173"/>
              <a:gd name="f2052" fmla="*/ f1499 1 11243827"/>
              <a:gd name="f2053" fmla="*/ f1500 1 5641173"/>
              <a:gd name="f2054" fmla="*/ f1501 1 11243827"/>
              <a:gd name="f2055" fmla="*/ f1502 1 5641173"/>
              <a:gd name="f2056" fmla="*/ f1503 1 11243827"/>
              <a:gd name="f2057" fmla="*/ f1504 1 5641173"/>
              <a:gd name="f2058" fmla="*/ f1505 1 11243827"/>
              <a:gd name="f2059" fmla="*/ f1506 1 5641173"/>
              <a:gd name="f2060" fmla="*/ f1507 1 11243827"/>
              <a:gd name="f2061" fmla="*/ f1508 1 5641173"/>
              <a:gd name="f2062" fmla="*/ f1509 1 11243827"/>
              <a:gd name="f2063" fmla="*/ f1510 1 5641173"/>
              <a:gd name="f2064" fmla="*/ f1511 1 11243827"/>
              <a:gd name="f2065" fmla="*/ f1512 1 5641173"/>
              <a:gd name="f2066" fmla="*/ f1513 1 11243827"/>
              <a:gd name="f2067" fmla="*/ f1514 1 5641173"/>
              <a:gd name="f2068" fmla="*/ f1515 1 11243827"/>
              <a:gd name="f2069" fmla="*/ f1516 1 5641173"/>
              <a:gd name="f2070" fmla="*/ f1517 1 11243827"/>
              <a:gd name="f2071" fmla="*/ f1518 1 5641173"/>
              <a:gd name="f2072" fmla="*/ f1519 1 11243827"/>
              <a:gd name="f2073" fmla="*/ f1520 1 5641173"/>
              <a:gd name="f2074" fmla="*/ f1521 1 11243827"/>
              <a:gd name="f2075" fmla="*/ f1522 1 5641173"/>
              <a:gd name="f2076" fmla="*/ f1523 1 11243827"/>
              <a:gd name="f2077" fmla="*/ f1524 1 5641173"/>
              <a:gd name="f2078" fmla="*/ f1525 1 11243827"/>
              <a:gd name="f2079" fmla="*/ f1526 1 5641173"/>
              <a:gd name="f2080" fmla="*/ f1527 1 11243827"/>
              <a:gd name="f2081" fmla="*/ f1528 1 5641173"/>
              <a:gd name="f2082" fmla="*/ f1529 1 11243827"/>
              <a:gd name="f2083" fmla="*/ f1530 1 5641173"/>
              <a:gd name="f2084" fmla="*/ f1531 1 11243827"/>
              <a:gd name="f2085" fmla="*/ f1532 1 5641173"/>
              <a:gd name="f2086" fmla="*/ f1533 1 11243827"/>
              <a:gd name="f2087" fmla="*/ f1534 1 5641173"/>
              <a:gd name="f2088" fmla="*/ f1535 1 11243827"/>
              <a:gd name="f2089" fmla="*/ f1536 1 5641173"/>
              <a:gd name="f2090" fmla="*/ f1537 1 11243827"/>
              <a:gd name="f2091" fmla="*/ f1538 1 5641173"/>
              <a:gd name="f2092" fmla="*/ f1539 1 11243827"/>
              <a:gd name="f2093" fmla="*/ f1540 1 5641173"/>
              <a:gd name="f2094" fmla="*/ f1541 1 11243827"/>
              <a:gd name="f2095" fmla="*/ f1542 1 5641173"/>
              <a:gd name="f2096" fmla="*/ f1543 1 11243827"/>
              <a:gd name="f2097" fmla="*/ f1544 1 5641173"/>
              <a:gd name="f2098" fmla="*/ f1545 1 11243827"/>
              <a:gd name="f2099" fmla="*/ f1546 1 5641173"/>
              <a:gd name="f2100" fmla="*/ f1547 1 11243827"/>
              <a:gd name="f2101" fmla="*/ f1548 1 5641173"/>
              <a:gd name="f2102" fmla="*/ f1549 1 11243827"/>
              <a:gd name="f2103" fmla="*/ f1550 1 5641173"/>
              <a:gd name="f2104" fmla="*/ f1551 1 11243827"/>
              <a:gd name="f2105" fmla="*/ f1552 1 5641173"/>
              <a:gd name="f2106" fmla="*/ f1553 1 11243827"/>
              <a:gd name="f2107" fmla="*/ f1554 1 5641173"/>
              <a:gd name="f2108" fmla="*/ f1555 1 11243827"/>
              <a:gd name="f2109" fmla="*/ f1556 1 5641173"/>
              <a:gd name="f2110" fmla="*/ f1557 1 11243827"/>
              <a:gd name="f2111" fmla="*/ f1558 1 5641173"/>
              <a:gd name="f2112" fmla="*/ f1559 1 11243827"/>
              <a:gd name="f2113" fmla="*/ f1560 1 5641173"/>
              <a:gd name="f2114" fmla="*/ f1561 1 11243827"/>
              <a:gd name="f2115" fmla="*/ f1562 1 5641173"/>
              <a:gd name="f2116" fmla="*/ f1563 1 11243827"/>
              <a:gd name="f2117" fmla="*/ f1564 1 5641173"/>
              <a:gd name="f2118" fmla="*/ f1565 1 11243827"/>
              <a:gd name="f2119" fmla="*/ f1566 1 5641173"/>
              <a:gd name="f2120" fmla="*/ f1567 1 11243827"/>
              <a:gd name="f2121" fmla="*/ f1568 1 5641173"/>
              <a:gd name="f2122" fmla="*/ f1569 1 11243827"/>
              <a:gd name="f2123" fmla="*/ f1570 1 5641173"/>
              <a:gd name="f2124" fmla="*/ f1571 1 11243827"/>
              <a:gd name="f2125" fmla="*/ f1572 1 5641173"/>
              <a:gd name="f2126" fmla="*/ f1573 1 11243827"/>
              <a:gd name="f2127" fmla="*/ f1574 1 5641173"/>
              <a:gd name="f2128" fmla="*/ f1575 1 11243827"/>
              <a:gd name="f2129" fmla="*/ f1576 1 5641173"/>
              <a:gd name="f2130" fmla="*/ f1577 1 11243827"/>
              <a:gd name="f2131" fmla="*/ f1578 1 5641173"/>
              <a:gd name="f2132" fmla="*/ f1579 1 11243827"/>
              <a:gd name="f2133" fmla="*/ f1580 1 5641173"/>
              <a:gd name="f2134" fmla="*/ f1581 1 11243827"/>
              <a:gd name="f2135" fmla="*/ f1582 1 5641173"/>
              <a:gd name="f2136" fmla="*/ f1583 1 11243827"/>
              <a:gd name="f2137" fmla="*/ f1584 1 5641173"/>
              <a:gd name="f2138" fmla="*/ f1585 1 11243827"/>
              <a:gd name="f2139" fmla="*/ f1586 1 5641173"/>
              <a:gd name="f2140" fmla="*/ f1587 1 11243827"/>
              <a:gd name="f2141" fmla="*/ f1588 1 5641173"/>
              <a:gd name="f2142" fmla="*/ f1589 1 11243827"/>
              <a:gd name="f2143" fmla="*/ f1590 1 5641173"/>
              <a:gd name="f2144" fmla="*/ f1591 1 11243827"/>
              <a:gd name="f2145" fmla="*/ f1592 1 5641173"/>
              <a:gd name="f2146" fmla="*/ f1593 1 11243827"/>
              <a:gd name="f2147" fmla="*/ f1594 1 5641173"/>
              <a:gd name="f2148" fmla="*/ f1595 1 11243827"/>
              <a:gd name="f2149" fmla="*/ f1596 1 5641173"/>
              <a:gd name="f2150" fmla="*/ f1597 1 11243827"/>
              <a:gd name="f2151" fmla="*/ f1598 1 5641173"/>
              <a:gd name="f2152" fmla="*/ f1599 1 11243827"/>
              <a:gd name="f2153" fmla="*/ f1600 1 5641173"/>
              <a:gd name="f2154" fmla="*/ f1601 1 11243827"/>
              <a:gd name="f2155" fmla="*/ f1602 1 5641173"/>
              <a:gd name="f2156" fmla="*/ f1603 1 11243827"/>
              <a:gd name="f2157" fmla="*/ f1604 1 5641173"/>
              <a:gd name="f2158" fmla="*/ f1605 1 11243827"/>
              <a:gd name="f2159" fmla="*/ f1606 1 5641173"/>
              <a:gd name="f2160" fmla="*/ f1607 1 11243827"/>
              <a:gd name="f2161" fmla="*/ f1608 1 5641173"/>
              <a:gd name="f2162" fmla="*/ f1609 1 11243827"/>
              <a:gd name="f2163" fmla="*/ f1610 1 5641173"/>
              <a:gd name="f2164" fmla="*/ f1611 1 11243827"/>
              <a:gd name="f2165" fmla="*/ f1612 1 5641173"/>
              <a:gd name="f2166" fmla="*/ f1613 1 11243827"/>
              <a:gd name="f2167" fmla="*/ f1614 1 5641173"/>
              <a:gd name="f2168" fmla="*/ f1615 1 11243827"/>
              <a:gd name="f2169" fmla="*/ f1616 1 5641173"/>
              <a:gd name="f2170" fmla="*/ f1617 1 11243827"/>
              <a:gd name="f2171" fmla="*/ f1618 1 5641173"/>
              <a:gd name="f2172" fmla="*/ f1619 1 11243827"/>
              <a:gd name="f2173" fmla="*/ f1620 1 5641173"/>
              <a:gd name="f2174" fmla="*/ f1621 1 11243827"/>
              <a:gd name="f2175" fmla="*/ f1622 1 5641173"/>
              <a:gd name="f2176" fmla="*/ f1623 1 11243827"/>
              <a:gd name="f2177" fmla="*/ f1624 1 5641173"/>
              <a:gd name="f2178" fmla="*/ f1625 1 11243827"/>
              <a:gd name="f2179" fmla="*/ f1626 1 5641173"/>
              <a:gd name="f2180" fmla="*/ f1627 1 11243827"/>
              <a:gd name="f2181" fmla="*/ f1628 1 5641173"/>
              <a:gd name="f2182" fmla="*/ f1629 1 11243827"/>
              <a:gd name="f2183" fmla="*/ f1630 1 5641173"/>
              <a:gd name="f2184" fmla="*/ f1631 1 11243827"/>
              <a:gd name="f2185" fmla="*/ f1632 1 5641173"/>
              <a:gd name="f2186" fmla="*/ f1633 1 11243827"/>
              <a:gd name="f2187" fmla="*/ f1634 1 5641173"/>
              <a:gd name="f2188" fmla="*/ f1635 1 11243827"/>
              <a:gd name="f2189" fmla="*/ f1636 1 5641173"/>
              <a:gd name="f2190" fmla="*/ f1637 1 11243827"/>
              <a:gd name="f2191" fmla="*/ f1638 1 5641173"/>
              <a:gd name="f2192" fmla="*/ f1639 1 11243827"/>
              <a:gd name="f2193" fmla="*/ f1640 1 5641173"/>
              <a:gd name="f2194" fmla="*/ f1641 1 11243827"/>
              <a:gd name="f2195" fmla="*/ f1642 1 5641173"/>
              <a:gd name="f2196" fmla="*/ f1643 1 11243827"/>
              <a:gd name="f2197" fmla="*/ f1644 1 5641173"/>
              <a:gd name="f2198" fmla="*/ f1645 1 11243827"/>
              <a:gd name="f2199" fmla="*/ f1646 1 5641173"/>
              <a:gd name="f2200" fmla="*/ f1647 1 11243827"/>
              <a:gd name="f2201" fmla="*/ f1648 1 5641173"/>
              <a:gd name="f2202" fmla="*/ f1649 1 11243827"/>
              <a:gd name="f2203" fmla="*/ f1650 1 5641173"/>
              <a:gd name="f2204" fmla="*/ f1651 1 11243827"/>
              <a:gd name="f2205" fmla="*/ f1652 1 5641173"/>
              <a:gd name="f2206" fmla="*/ f1653 1 11243827"/>
              <a:gd name="f2207" fmla="*/ f1654 1 5641173"/>
              <a:gd name="f2208" fmla="*/ f1655 1 11243827"/>
              <a:gd name="f2209" fmla="*/ f1656 1 5641173"/>
              <a:gd name="f2210" fmla="*/ f1657 1 11243827"/>
              <a:gd name="f2211" fmla="*/ f1658 1 5641173"/>
              <a:gd name="f2212" fmla="*/ f1659 1 11243827"/>
              <a:gd name="f2213" fmla="*/ f1660 1 5641173"/>
              <a:gd name="f2214" fmla="*/ f1661 1 11243827"/>
              <a:gd name="f2215" fmla="*/ f1662 1 5641173"/>
              <a:gd name="f2216" fmla="*/ f1663 1 11243827"/>
              <a:gd name="f2217" fmla="*/ f1664 1 5641173"/>
              <a:gd name="f2218" fmla="*/ f1665 1 11243827"/>
              <a:gd name="f2219" fmla="*/ f1666 1 5641173"/>
              <a:gd name="f2220" fmla="*/ f1667 1 11243827"/>
              <a:gd name="f2221" fmla="*/ f1668 1 5641173"/>
              <a:gd name="f2222" fmla="*/ f1669 1 11243827"/>
              <a:gd name="f2223" fmla="*/ f1670 1 5641173"/>
              <a:gd name="f2224" fmla="*/ f1671 1 11243827"/>
              <a:gd name="f2225" fmla="*/ f1672 1 5641173"/>
              <a:gd name="f2226" fmla="*/ f1673 1 11243827"/>
              <a:gd name="f2227" fmla="*/ f1674 1 5641173"/>
              <a:gd name="f2228" fmla="*/ f1675 1 11243827"/>
              <a:gd name="f2229" fmla="*/ f1676 1 5641173"/>
              <a:gd name="f2230" fmla="*/ f1677 1 11243827"/>
              <a:gd name="f2231" fmla="*/ f1678 1 5641173"/>
              <a:gd name="f2232" fmla="*/ f1679 1 11243827"/>
              <a:gd name="f2233" fmla="*/ f1680 1 5641173"/>
              <a:gd name="f2234" fmla="*/ f1681 1 5641173"/>
              <a:gd name="f2235" fmla="*/ f1682 1 11243827"/>
              <a:gd name="f2236" fmla="*/ f1683 1 5641173"/>
              <a:gd name="f2237" fmla="*/ f1684 1 11243827"/>
              <a:gd name="f2238" fmla="*/ f1685 1 5641173"/>
              <a:gd name="f2239" fmla="*/ f1686 1 11243827"/>
              <a:gd name="f2240" fmla="*/ f1687 1 5641173"/>
              <a:gd name="f2241" fmla="*/ f1688 1 11243827"/>
              <a:gd name="f2242" fmla="*/ f1689 1 5641173"/>
              <a:gd name="f2243" fmla="*/ f1690 1 11243827"/>
              <a:gd name="f2244" fmla="*/ f1691 1 5641173"/>
              <a:gd name="f2245" fmla="*/ f1692 1 11243827"/>
              <a:gd name="f2246" fmla="*/ f1693 1 5641173"/>
              <a:gd name="f2247" fmla="*/ f1694 1 11243827"/>
              <a:gd name="f2248" fmla="*/ f1695 1 5641173"/>
              <a:gd name="f2249" fmla="*/ f1696 1 11243827"/>
              <a:gd name="f2250" fmla="*/ f1697 1 5641173"/>
              <a:gd name="f2251" fmla="*/ f1698 1 11243827"/>
              <a:gd name="f2252" fmla="*/ f1699 1 5641173"/>
              <a:gd name="f2253" fmla="*/ f1700 1 11243827"/>
              <a:gd name="f2254" fmla="*/ f1701 1 5641173"/>
              <a:gd name="f2255" fmla="*/ f1702 1 11243827"/>
              <a:gd name="f2256" fmla="*/ f1703 1 5641173"/>
              <a:gd name="f2257" fmla="*/ f1704 1 11243827"/>
              <a:gd name="f2258" fmla="*/ f1705 1 5641173"/>
              <a:gd name="f2259" fmla="*/ f1706 1 11243827"/>
              <a:gd name="f2260" fmla="*/ f1707 1 5641173"/>
              <a:gd name="f2261" fmla="*/ f1708 1 11243827"/>
              <a:gd name="f2262" fmla="*/ f1709 1 5641173"/>
              <a:gd name="f2263" fmla="*/ f1710 1 11243827"/>
              <a:gd name="f2264" fmla="*/ f1711 1 5641173"/>
              <a:gd name="f2265" fmla="*/ f1712 1 11243827"/>
              <a:gd name="f2266" fmla="*/ f1713 1 5641173"/>
              <a:gd name="f2267" fmla="*/ f1714 1 11243827"/>
              <a:gd name="f2268" fmla="*/ f1715 1 5641173"/>
              <a:gd name="f2269" fmla="*/ f1716 1 5641173"/>
              <a:gd name="f2270" fmla="*/ f1717 1 11243827"/>
              <a:gd name="f2271" fmla="*/ f1718 1 11243827"/>
              <a:gd name="f2272" fmla="*/ f1719 1 5641173"/>
              <a:gd name="f2273" fmla="*/ f1720 1 11243827"/>
              <a:gd name="f2274" fmla="*/ f1721 1 5641173"/>
              <a:gd name="f2275" fmla="*/ f1722 1 11243827"/>
              <a:gd name="f2276" fmla="*/ f1723 1 5641173"/>
              <a:gd name="f2277" fmla="*/ f1724 1 11243827"/>
              <a:gd name="f2278" fmla="*/ f1725 1 5641173"/>
              <a:gd name="f2279" fmla="*/ f1726 1 11243827"/>
              <a:gd name="f2280" fmla="*/ f1727 1 5641173"/>
              <a:gd name="f2281" fmla="*/ f1728 1 11243827"/>
              <a:gd name="f2282" fmla="*/ f1729 1 5641173"/>
              <a:gd name="f2283" fmla="*/ f1730 1 11243827"/>
              <a:gd name="f2284" fmla="*/ f1731 1 5641173"/>
              <a:gd name="f2285" fmla="*/ f1732 1 11243827"/>
              <a:gd name="f2286" fmla="*/ f1733 1 11243827"/>
              <a:gd name="f2287" fmla="*/ f1734 1 5641173"/>
              <a:gd name="f2288" fmla="*/ f1735 1 11243827"/>
              <a:gd name="f2289" fmla="*/ f1736 1 5641173"/>
              <a:gd name="f2290" fmla="*/ f1737 1 11243827"/>
              <a:gd name="f2291" fmla="*/ f1738 1 5641173"/>
              <a:gd name="f2292" fmla="*/ f1739 1 5641173"/>
              <a:gd name="f2293" fmla="*/ f1179 1 f1186"/>
              <a:gd name="f2294" fmla="*/ f1180 1 f1186"/>
              <a:gd name="f2295" fmla="*/ f1179 1 f1187"/>
              <a:gd name="f2296" fmla="*/ f1181 1 f1187"/>
              <a:gd name="f2297" fmla="*/ f1741 1 f1186"/>
              <a:gd name="f2298" fmla="*/ f1742 1 f1187"/>
              <a:gd name="f2299" fmla="*/ f1743 1 f1187"/>
              <a:gd name="f2300" fmla="*/ f1744 1 f1186"/>
              <a:gd name="f2301" fmla="*/ f1745 1 f1187"/>
              <a:gd name="f2302" fmla="*/ f1746 1 f1186"/>
              <a:gd name="f2303" fmla="*/ f1747 1 f1187"/>
              <a:gd name="f2304" fmla="*/ f1748 1 f1186"/>
              <a:gd name="f2305" fmla="*/ f1749 1 f1187"/>
              <a:gd name="f2306" fmla="*/ f1750 1 f1186"/>
              <a:gd name="f2307" fmla="*/ f1751 1 f1187"/>
              <a:gd name="f2308" fmla="*/ f1752 1 f1186"/>
              <a:gd name="f2309" fmla="*/ f1753 1 f1187"/>
              <a:gd name="f2310" fmla="*/ f1754 1 f1186"/>
              <a:gd name="f2311" fmla="*/ f1755 1 f1187"/>
              <a:gd name="f2312" fmla="*/ f1756 1 f1186"/>
              <a:gd name="f2313" fmla="*/ f1757 1 f1187"/>
              <a:gd name="f2314" fmla="*/ f1758 1 f1186"/>
              <a:gd name="f2315" fmla="*/ f1759 1 f1187"/>
              <a:gd name="f2316" fmla="*/ f1760 1 f1186"/>
              <a:gd name="f2317" fmla="*/ f1761 1 f1187"/>
              <a:gd name="f2318" fmla="*/ f1762 1 f1186"/>
              <a:gd name="f2319" fmla="*/ f1763 1 f1187"/>
              <a:gd name="f2320" fmla="*/ f1764 1 f1186"/>
              <a:gd name="f2321" fmla="*/ f1765 1 f1187"/>
              <a:gd name="f2322" fmla="*/ f1766 1 f1186"/>
              <a:gd name="f2323" fmla="*/ f1767 1 f1187"/>
              <a:gd name="f2324" fmla="*/ f1768 1 f1186"/>
              <a:gd name="f2325" fmla="*/ f1769 1 f1187"/>
              <a:gd name="f2326" fmla="*/ f1770 1 f1186"/>
              <a:gd name="f2327" fmla="*/ f1771 1 f1187"/>
              <a:gd name="f2328" fmla="*/ f1772 1 f1186"/>
              <a:gd name="f2329" fmla="*/ f1773 1 f1187"/>
              <a:gd name="f2330" fmla="*/ f1774 1 f1186"/>
              <a:gd name="f2331" fmla="*/ f1775 1 f1187"/>
              <a:gd name="f2332" fmla="*/ f1776 1 f1186"/>
              <a:gd name="f2333" fmla="*/ f1777 1 f1187"/>
              <a:gd name="f2334" fmla="*/ f1778 1 f1186"/>
              <a:gd name="f2335" fmla="*/ f1779 1 f1187"/>
              <a:gd name="f2336" fmla="*/ f1780 1 f1186"/>
              <a:gd name="f2337" fmla="*/ f1781 1 f1187"/>
              <a:gd name="f2338" fmla="*/ f1782 1 f1186"/>
              <a:gd name="f2339" fmla="*/ f1783 1 f1187"/>
              <a:gd name="f2340" fmla="*/ f1784 1 f1186"/>
              <a:gd name="f2341" fmla="*/ f1785 1 f1187"/>
              <a:gd name="f2342" fmla="*/ f1786 1 f1186"/>
              <a:gd name="f2343" fmla="*/ f1787 1 f1187"/>
              <a:gd name="f2344" fmla="*/ f1788 1 f1186"/>
              <a:gd name="f2345" fmla="*/ f1789 1 f1187"/>
              <a:gd name="f2346" fmla="*/ f1790 1 f1186"/>
              <a:gd name="f2347" fmla="*/ f1791 1 f1187"/>
              <a:gd name="f2348" fmla="*/ f1792 1 f1186"/>
              <a:gd name="f2349" fmla="*/ f1793 1 f1187"/>
              <a:gd name="f2350" fmla="*/ f1794 1 f1186"/>
              <a:gd name="f2351" fmla="*/ f1795 1 f1187"/>
              <a:gd name="f2352" fmla="*/ f1796 1 f1186"/>
              <a:gd name="f2353" fmla="*/ f1797 1 f1187"/>
              <a:gd name="f2354" fmla="*/ f1798 1 f1186"/>
              <a:gd name="f2355" fmla="*/ f1799 1 f1187"/>
              <a:gd name="f2356" fmla="*/ f1800 1 f1186"/>
              <a:gd name="f2357" fmla="*/ f1801 1 f1187"/>
              <a:gd name="f2358" fmla="*/ f1802 1 f1186"/>
              <a:gd name="f2359" fmla="*/ f1803 1 f1187"/>
              <a:gd name="f2360" fmla="*/ f1804 1 f1186"/>
              <a:gd name="f2361" fmla="*/ f1805 1 f1187"/>
              <a:gd name="f2362" fmla="*/ f1806 1 f1186"/>
              <a:gd name="f2363" fmla="*/ f1807 1 f1187"/>
              <a:gd name="f2364" fmla="*/ f1808 1 f1186"/>
              <a:gd name="f2365" fmla="*/ f1809 1 f1187"/>
              <a:gd name="f2366" fmla="*/ f1810 1 f1186"/>
              <a:gd name="f2367" fmla="*/ f1811 1 f1187"/>
              <a:gd name="f2368" fmla="*/ f1812 1 f1186"/>
              <a:gd name="f2369" fmla="*/ f1813 1 f1187"/>
              <a:gd name="f2370" fmla="*/ f1814 1 f1186"/>
              <a:gd name="f2371" fmla="*/ f1815 1 f1187"/>
              <a:gd name="f2372" fmla="*/ f1816 1 f1186"/>
              <a:gd name="f2373" fmla="*/ f1817 1 f1187"/>
              <a:gd name="f2374" fmla="*/ f1818 1 f1186"/>
              <a:gd name="f2375" fmla="*/ f1819 1 f1187"/>
              <a:gd name="f2376" fmla="*/ f1820 1 f1186"/>
              <a:gd name="f2377" fmla="*/ f1821 1 f1187"/>
              <a:gd name="f2378" fmla="*/ f1822 1 f1186"/>
              <a:gd name="f2379" fmla="*/ f1823 1 f1187"/>
              <a:gd name="f2380" fmla="*/ f1824 1 f1186"/>
              <a:gd name="f2381" fmla="*/ f1825 1 f1187"/>
              <a:gd name="f2382" fmla="*/ f1826 1 f1186"/>
              <a:gd name="f2383" fmla="*/ f1827 1 f1187"/>
              <a:gd name="f2384" fmla="*/ f1828 1 f1186"/>
              <a:gd name="f2385" fmla="*/ f1829 1 f1187"/>
              <a:gd name="f2386" fmla="*/ f1830 1 f1186"/>
              <a:gd name="f2387" fmla="*/ f1831 1 f1187"/>
              <a:gd name="f2388" fmla="*/ f1832 1 f1186"/>
              <a:gd name="f2389" fmla="*/ f1833 1 f1187"/>
              <a:gd name="f2390" fmla="*/ f1834 1 f1186"/>
              <a:gd name="f2391" fmla="*/ f1835 1 f1187"/>
              <a:gd name="f2392" fmla="*/ f1836 1 f1186"/>
              <a:gd name="f2393" fmla="*/ f1837 1 f1187"/>
              <a:gd name="f2394" fmla="*/ f1838 1 f1186"/>
              <a:gd name="f2395" fmla="*/ f1839 1 f1187"/>
              <a:gd name="f2396" fmla="*/ f1840 1 f1186"/>
              <a:gd name="f2397" fmla="*/ f1841 1 f1187"/>
              <a:gd name="f2398" fmla="*/ f1842 1 f1186"/>
              <a:gd name="f2399" fmla="*/ f1843 1 f1187"/>
              <a:gd name="f2400" fmla="*/ f1844 1 f1186"/>
              <a:gd name="f2401" fmla="*/ f1845 1 f1187"/>
              <a:gd name="f2402" fmla="*/ f1846 1 f1186"/>
              <a:gd name="f2403" fmla="*/ f1847 1 f1187"/>
              <a:gd name="f2404" fmla="*/ f1848 1 f1186"/>
              <a:gd name="f2405" fmla="*/ f1849 1 f1187"/>
              <a:gd name="f2406" fmla="*/ f2281 1 f1186"/>
              <a:gd name="f2407" fmla="*/ f2282 1 f1187"/>
              <a:gd name="f2408" fmla="*/ f1850 1 f1186"/>
              <a:gd name="f2409" fmla="*/ f1851 1 f1187"/>
              <a:gd name="f2410" fmla="*/ f1852 1 f1186"/>
              <a:gd name="f2411" fmla="*/ f1853 1 f1187"/>
              <a:gd name="f2412" fmla="*/ f1854 1 f1186"/>
              <a:gd name="f2413" fmla="*/ f1855 1 f1187"/>
              <a:gd name="f2414" fmla="*/ f1856 1 f1186"/>
              <a:gd name="f2415" fmla="*/ f1857 1 f1187"/>
              <a:gd name="f2416" fmla="*/ f1858 1 f1186"/>
              <a:gd name="f2417" fmla="*/ f1859 1 f1187"/>
              <a:gd name="f2418" fmla="*/ f1860 1 f1186"/>
              <a:gd name="f2419" fmla="*/ f1861 1 f1187"/>
              <a:gd name="f2420" fmla="*/ f1862 1 f1186"/>
              <a:gd name="f2421" fmla="*/ f1863 1 f1187"/>
              <a:gd name="f2422" fmla="*/ f1864 1 f1186"/>
              <a:gd name="f2423" fmla="*/ f1865 1 f1187"/>
              <a:gd name="f2424" fmla="*/ f1866 1 f1186"/>
              <a:gd name="f2425" fmla="*/ f1867 1 f1187"/>
              <a:gd name="f2426" fmla="*/ f1868 1 f1186"/>
              <a:gd name="f2427" fmla="*/ f1869 1 f1187"/>
              <a:gd name="f2428" fmla="*/ f1870 1 f1186"/>
              <a:gd name="f2429" fmla="*/ f1871 1 f1187"/>
              <a:gd name="f2430" fmla="*/ f1872 1 f1186"/>
              <a:gd name="f2431" fmla="*/ f1873 1 f1187"/>
              <a:gd name="f2432" fmla="*/ f1874 1 f1186"/>
              <a:gd name="f2433" fmla="*/ f1875 1 f1187"/>
              <a:gd name="f2434" fmla="*/ f1876 1 f1186"/>
              <a:gd name="f2435" fmla="*/ f1877 1 f1187"/>
              <a:gd name="f2436" fmla="*/ f1878 1 f1186"/>
              <a:gd name="f2437" fmla="*/ f1879 1 f1187"/>
              <a:gd name="f2438" fmla="*/ f1880 1 f1186"/>
              <a:gd name="f2439" fmla="*/ f1881 1 f1187"/>
              <a:gd name="f2440" fmla="*/ f1882 1 f1186"/>
              <a:gd name="f2441" fmla="*/ f1883 1 f1187"/>
              <a:gd name="f2442" fmla="*/ f1884 1 f1186"/>
              <a:gd name="f2443" fmla="*/ f1885 1 f1187"/>
              <a:gd name="f2444" fmla="*/ f1886 1 f1186"/>
              <a:gd name="f2445" fmla="*/ f1887 1 f1187"/>
              <a:gd name="f2446" fmla="*/ f1888 1 f1186"/>
              <a:gd name="f2447" fmla="*/ f1889 1 f1187"/>
              <a:gd name="f2448" fmla="*/ f1890 1 f1186"/>
              <a:gd name="f2449" fmla="*/ f1891 1 f1187"/>
              <a:gd name="f2450" fmla="*/ f1892 1 f1186"/>
              <a:gd name="f2451" fmla="*/ f1893 1 f1187"/>
              <a:gd name="f2452" fmla="*/ f1894 1 f1186"/>
              <a:gd name="f2453" fmla="*/ f1895 1 f1187"/>
              <a:gd name="f2454" fmla="*/ f1896 1 f1186"/>
              <a:gd name="f2455" fmla="*/ f1897 1 f1187"/>
              <a:gd name="f2456" fmla="*/ f1898 1 f1186"/>
              <a:gd name="f2457" fmla="*/ f1899 1 f1187"/>
              <a:gd name="f2458" fmla="*/ f1900 1 f1186"/>
              <a:gd name="f2459" fmla="*/ f1901 1 f1187"/>
              <a:gd name="f2460" fmla="*/ f1902 1 f1186"/>
              <a:gd name="f2461" fmla="*/ f1903 1 f1187"/>
              <a:gd name="f2462" fmla="*/ f1904 1 f1186"/>
              <a:gd name="f2463" fmla="*/ f1905 1 f1187"/>
              <a:gd name="f2464" fmla="*/ f1906 1 f1186"/>
              <a:gd name="f2465" fmla="*/ f1907 1 f1187"/>
              <a:gd name="f2466" fmla="*/ f1908 1 f1186"/>
              <a:gd name="f2467" fmla="*/ f1909 1 f1187"/>
              <a:gd name="f2468" fmla="*/ f1910 1 f1186"/>
              <a:gd name="f2469" fmla="*/ f1911 1 f1187"/>
              <a:gd name="f2470" fmla="*/ f1912 1 f1186"/>
              <a:gd name="f2471" fmla="*/ f1913 1 f1187"/>
              <a:gd name="f2472" fmla="*/ f1914 1 f1186"/>
              <a:gd name="f2473" fmla="*/ f1915 1 f1187"/>
              <a:gd name="f2474" fmla="*/ f1916 1 f1186"/>
              <a:gd name="f2475" fmla="*/ f1917 1 f1187"/>
              <a:gd name="f2476" fmla="*/ f1918 1 f1186"/>
              <a:gd name="f2477" fmla="*/ f1919 1 f1187"/>
              <a:gd name="f2478" fmla="*/ f1920 1 f1186"/>
              <a:gd name="f2479" fmla="*/ f1921 1 f1187"/>
              <a:gd name="f2480" fmla="*/ f1922 1 f1186"/>
              <a:gd name="f2481" fmla="*/ f1923 1 f1187"/>
              <a:gd name="f2482" fmla="*/ f1924 1 f1186"/>
              <a:gd name="f2483" fmla="*/ f1925 1 f1187"/>
              <a:gd name="f2484" fmla="*/ f1926 1 f1186"/>
              <a:gd name="f2485" fmla="*/ f1927 1 f1187"/>
              <a:gd name="f2486" fmla="*/ f1928 1 f1186"/>
              <a:gd name="f2487" fmla="*/ f1929 1 f1187"/>
              <a:gd name="f2488" fmla="*/ f1930 1 f1186"/>
              <a:gd name="f2489" fmla="*/ f1931 1 f1187"/>
              <a:gd name="f2490" fmla="*/ f1932 1 f1186"/>
              <a:gd name="f2491" fmla="*/ f1933 1 f1187"/>
              <a:gd name="f2492" fmla="*/ f1934 1 f1186"/>
              <a:gd name="f2493" fmla="*/ f1935 1 f1187"/>
              <a:gd name="f2494" fmla="*/ f1936 1 f1186"/>
              <a:gd name="f2495" fmla="*/ f1937 1 f1187"/>
              <a:gd name="f2496" fmla="*/ f1938 1 f1186"/>
              <a:gd name="f2497" fmla="*/ f1939 1 f1187"/>
              <a:gd name="f2498" fmla="*/ f1940 1 f1186"/>
              <a:gd name="f2499" fmla="*/ f1941 1 f1187"/>
              <a:gd name="f2500" fmla="*/ f1942 1 f1186"/>
              <a:gd name="f2501" fmla="*/ f1943 1 f1187"/>
              <a:gd name="f2502" fmla="*/ f2277 1 f1186"/>
              <a:gd name="f2503" fmla="*/ f2278 1 f1187"/>
              <a:gd name="f2504" fmla="*/ f2279 1 f1186"/>
              <a:gd name="f2505" fmla="*/ f2280 1 f1187"/>
              <a:gd name="f2506" fmla="*/ f1944 1 f1186"/>
              <a:gd name="f2507" fmla="*/ f1945 1 f1187"/>
              <a:gd name="f2508" fmla="*/ f1946 1 f1186"/>
              <a:gd name="f2509" fmla="*/ f1947 1 f1187"/>
              <a:gd name="f2510" fmla="*/ f1948 1 f1186"/>
              <a:gd name="f2511" fmla="*/ f1949 1 f1187"/>
              <a:gd name="f2512" fmla="*/ f1950 1 f1186"/>
              <a:gd name="f2513" fmla="*/ f1951 1 f1187"/>
              <a:gd name="f2514" fmla="*/ f1952 1 f1186"/>
              <a:gd name="f2515" fmla="*/ f1953 1 f1187"/>
              <a:gd name="f2516" fmla="*/ f1954 1 f1186"/>
              <a:gd name="f2517" fmla="*/ f1955 1 f1187"/>
              <a:gd name="f2518" fmla="*/ f1956 1 f1186"/>
              <a:gd name="f2519" fmla="*/ f1957 1 f1187"/>
              <a:gd name="f2520" fmla="*/ f1958 1 f1186"/>
              <a:gd name="f2521" fmla="*/ f1959 1 f1187"/>
              <a:gd name="f2522" fmla="*/ f1960 1 f1186"/>
              <a:gd name="f2523" fmla="*/ f1961 1 f1187"/>
              <a:gd name="f2524" fmla="*/ f1962 1 f1186"/>
              <a:gd name="f2525" fmla="*/ f1963 1 f1187"/>
              <a:gd name="f2526" fmla="*/ f1964 1 f1186"/>
              <a:gd name="f2527" fmla="*/ f1965 1 f1187"/>
              <a:gd name="f2528" fmla="*/ f1966 1 f1186"/>
              <a:gd name="f2529" fmla="*/ f1967 1 f1187"/>
              <a:gd name="f2530" fmla="*/ f1968 1 f1186"/>
              <a:gd name="f2531" fmla="*/ f1969 1 f1187"/>
              <a:gd name="f2532" fmla="*/ f1970 1 f1186"/>
              <a:gd name="f2533" fmla="*/ f1971 1 f1187"/>
              <a:gd name="f2534" fmla="*/ f1972 1 f1186"/>
              <a:gd name="f2535" fmla="*/ f1973 1 f1187"/>
              <a:gd name="f2536" fmla="*/ f1974 1 f1186"/>
              <a:gd name="f2537" fmla="*/ f1975 1 f1187"/>
              <a:gd name="f2538" fmla="*/ f1976 1 f1186"/>
              <a:gd name="f2539" fmla="*/ f1977 1 f1187"/>
              <a:gd name="f2540" fmla="*/ f1978 1 f1186"/>
              <a:gd name="f2541" fmla="*/ f1979 1 f1187"/>
              <a:gd name="f2542" fmla="*/ f1980 1 f1186"/>
              <a:gd name="f2543" fmla="*/ f1981 1 f1187"/>
              <a:gd name="f2544" fmla="*/ f1982 1 f1186"/>
              <a:gd name="f2545" fmla="*/ f1983 1 f1187"/>
              <a:gd name="f2546" fmla="*/ f1984 1 f1186"/>
              <a:gd name="f2547" fmla="*/ f1985 1 f1187"/>
              <a:gd name="f2548" fmla="*/ f1986 1 f1186"/>
              <a:gd name="f2549" fmla="*/ f1987 1 f1187"/>
              <a:gd name="f2550" fmla="*/ f1988 1 f1186"/>
              <a:gd name="f2551" fmla="*/ f1989 1 f1187"/>
              <a:gd name="f2552" fmla="*/ f1990 1 f1186"/>
              <a:gd name="f2553" fmla="*/ f1991 1 f1187"/>
              <a:gd name="f2554" fmla="*/ f1992 1 f1186"/>
              <a:gd name="f2555" fmla="*/ f1993 1 f1187"/>
              <a:gd name="f2556" fmla="*/ f1994 1 f1186"/>
              <a:gd name="f2557" fmla="*/ f1995 1 f1187"/>
              <a:gd name="f2558" fmla="*/ f1996 1 f1186"/>
              <a:gd name="f2559" fmla="*/ f1997 1 f1187"/>
              <a:gd name="f2560" fmla="*/ f1998 1 f1186"/>
              <a:gd name="f2561" fmla="*/ f1999 1 f1187"/>
              <a:gd name="f2562" fmla="*/ f2000 1 f1186"/>
              <a:gd name="f2563" fmla="*/ f2001 1 f1187"/>
              <a:gd name="f2564" fmla="*/ f2002 1 f1186"/>
              <a:gd name="f2565" fmla="*/ f2003 1 f1187"/>
              <a:gd name="f2566" fmla="*/ f2004 1 f1186"/>
              <a:gd name="f2567" fmla="*/ f2005 1 f1187"/>
              <a:gd name="f2568" fmla="*/ f2006 1 f1186"/>
              <a:gd name="f2569" fmla="*/ f2007 1 f1187"/>
              <a:gd name="f2570" fmla="*/ f2008 1 f1186"/>
              <a:gd name="f2571" fmla="*/ f2009 1 f1187"/>
              <a:gd name="f2572" fmla="*/ f2010 1 f1186"/>
              <a:gd name="f2573" fmla="*/ f2011 1 f1187"/>
              <a:gd name="f2574" fmla="*/ f2012 1 f1186"/>
              <a:gd name="f2575" fmla="*/ f2013 1 f1187"/>
              <a:gd name="f2576" fmla="*/ f2014 1 f1186"/>
              <a:gd name="f2577" fmla="*/ f2015 1 f1187"/>
              <a:gd name="f2578" fmla="*/ f2016 1 f1186"/>
              <a:gd name="f2579" fmla="*/ f2017 1 f1187"/>
              <a:gd name="f2580" fmla="*/ f2018 1 f1186"/>
              <a:gd name="f2581" fmla="*/ f2019 1 f1187"/>
              <a:gd name="f2582" fmla="*/ f2020 1 f1186"/>
              <a:gd name="f2583" fmla="*/ f2021 1 f1187"/>
              <a:gd name="f2584" fmla="*/ f2022 1 f1186"/>
              <a:gd name="f2585" fmla="*/ f2023 1 f1187"/>
              <a:gd name="f2586" fmla="*/ f2024 1 f1186"/>
              <a:gd name="f2587" fmla="*/ f2025 1 f1187"/>
              <a:gd name="f2588" fmla="*/ f2271 1 f1186"/>
              <a:gd name="f2589" fmla="*/ f2272 1 f1187"/>
              <a:gd name="f2590" fmla="*/ f2026 1 f1186"/>
              <a:gd name="f2591" fmla="*/ f2027 1 f1187"/>
              <a:gd name="f2592" fmla="*/ f2270 1 f1186"/>
              <a:gd name="f2593" fmla="*/ f2292 1 f1187"/>
              <a:gd name="f2594" fmla="*/ f2275 1 f1186"/>
              <a:gd name="f2595" fmla="*/ f2276 1 f1187"/>
              <a:gd name="f2596" fmla="*/ f2028 1 f1186"/>
              <a:gd name="f2597" fmla="*/ f2029 1 f1187"/>
              <a:gd name="f2598" fmla="*/ f2273 1 f1186"/>
              <a:gd name="f2599" fmla="*/ f2274 1 f1187"/>
              <a:gd name="f2600" fmla="*/ f2030 1 f1186"/>
              <a:gd name="f2601" fmla="*/ f2031 1 f1187"/>
              <a:gd name="f2602" fmla="*/ f2032 1 f1186"/>
              <a:gd name="f2603" fmla="*/ f2033 1 f1187"/>
              <a:gd name="f2604" fmla="*/ f2034 1 f1186"/>
              <a:gd name="f2605" fmla="*/ f2035 1 f1187"/>
              <a:gd name="f2606" fmla="*/ f2036 1 f1186"/>
              <a:gd name="f2607" fmla="*/ f2037 1 f1187"/>
              <a:gd name="f2608" fmla="*/ f2038 1 f1186"/>
              <a:gd name="f2609" fmla="*/ f2039 1 f1187"/>
              <a:gd name="f2610" fmla="*/ f2040 1 f1186"/>
              <a:gd name="f2611" fmla="*/ f2041 1 f1187"/>
              <a:gd name="f2612" fmla="*/ f2042 1 f1186"/>
              <a:gd name="f2613" fmla="*/ f2043 1 f1187"/>
              <a:gd name="f2614" fmla="*/ f2044 1 f1186"/>
              <a:gd name="f2615" fmla="*/ f2045 1 f1187"/>
              <a:gd name="f2616" fmla="*/ f2046 1 f1186"/>
              <a:gd name="f2617" fmla="*/ f2047 1 f1187"/>
              <a:gd name="f2618" fmla="*/ f2048 1 f1186"/>
              <a:gd name="f2619" fmla="*/ f2049 1 f1187"/>
              <a:gd name="f2620" fmla="*/ f2050 1 f1186"/>
              <a:gd name="f2621" fmla="*/ f2051 1 f1187"/>
              <a:gd name="f2622" fmla="*/ f2052 1 f1186"/>
              <a:gd name="f2623" fmla="*/ f2053 1 f1187"/>
              <a:gd name="f2624" fmla="*/ f2054 1 f1186"/>
              <a:gd name="f2625" fmla="*/ f2055 1 f1187"/>
              <a:gd name="f2626" fmla="*/ f2056 1 f1186"/>
              <a:gd name="f2627" fmla="*/ f2057 1 f1187"/>
              <a:gd name="f2628" fmla="*/ f2058 1 f1186"/>
              <a:gd name="f2629" fmla="*/ f2059 1 f1187"/>
              <a:gd name="f2630" fmla="*/ f2060 1 f1186"/>
              <a:gd name="f2631" fmla="*/ f2061 1 f1187"/>
              <a:gd name="f2632" fmla="*/ f2062 1 f1186"/>
              <a:gd name="f2633" fmla="*/ f2063 1 f1187"/>
              <a:gd name="f2634" fmla="*/ f2064 1 f1186"/>
              <a:gd name="f2635" fmla="*/ f2065 1 f1187"/>
              <a:gd name="f2636" fmla="*/ f2066 1 f1186"/>
              <a:gd name="f2637" fmla="*/ f2067 1 f1187"/>
              <a:gd name="f2638" fmla="*/ f2068 1 f1186"/>
              <a:gd name="f2639" fmla="*/ f2069 1 f1187"/>
              <a:gd name="f2640" fmla="*/ f2070 1 f1186"/>
              <a:gd name="f2641" fmla="*/ f2071 1 f1187"/>
              <a:gd name="f2642" fmla="*/ f2072 1 f1186"/>
              <a:gd name="f2643" fmla="*/ f2073 1 f1187"/>
              <a:gd name="f2644" fmla="*/ f2074 1 f1186"/>
              <a:gd name="f2645" fmla="*/ f2075 1 f1187"/>
              <a:gd name="f2646" fmla="*/ f2076 1 f1186"/>
              <a:gd name="f2647" fmla="*/ f2077 1 f1187"/>
              <a:gd name="f2648" fmla="*/ f2078 1 f1186"/>
              <a:gd name="f2649" fmla="*/ f2079 1 f1187"/>
              <a:gd name="f2650" fmla="*/ f2080 1 f1186"/>
              <a:gd name="f2651" fmla="*/ f2081 1 f1187"/>
              <a:gd name="f2652" fmla="*/ f2082 1 f1186"/>
              <a:gd name="f2653" fmla="*/ f2083 1 f1187"/>
              <a:gd name="f2654" fmla="*/ f2084 1 f1186"/>
              <a:gd name="f2655" fmla="*/ f2085 1 f1187"/>
              <a:gd name="f2656" fmla="*/ f2086 1 f1186"/>
              <a:gd name="f2657" fmla="*/ f2087 1 f1187"/>
              <a:gd name="f2658" fmla="*/ f2088 1 f1186"/>
              <a:gd name="f2659" fmla="*/ f2089 1 f1187"/>
              <a:gd name="f2660" fmla="*/ f2090 1 f1186"/>
              <a:gd name="f2661" fmla="*/ f2091 1 f1187"/>
              <a:gd name="f2662" fmla="*/ f2092 1 f1186"/>
              <a:gd name="f2663" fmla="*/ f2093 1 f1187"/>
              <a:gd name="f2664" fmla="*/ f2094 1 f1186"/>
              <a:gd name="f2665" fmla="*/ f2095 1 f1187"/>
              <a:gd name="f2666" fmla="*/ f2096 1 f1186"/>
              <a:gd name="f2667" fmla="*/ f2097 1 f1187"/>
              <a:gd name="f2668" fmla="*/ f2098 1 f1186"/>
              <a:gd name="f2669" fmla="*/ f2099 1 f1187"/>
              <a:gd name="f2670" fmla="*/ f2100 1 f1186"/>
              <a:gd name="f2671" fmla="*/ f2101 1 f1187"/>
              <a:gd name="f2672" fmla="*/ f2102 1 f1186"/>
              <a:gd name="f2673" fmla="*/ f2103 1 f1187"/>
              <a:gd name="f2674" fmla="*/ f2104 1 f1186"/>
              <a:gd name="f2675" fmla="*/ f2105 1 f1187"/>
              <a:gd name="f2676" fmla="*/ f2106 1 f1186"/>
              <a:gd name="f2677" fmla="*/ f2107 1 f1187"/>
              <a:gd name="f2678" fmla="*/ f2108 1 f1186"/>
              <a:gd name="f2679" fmla="*/ f2109 1 f1187"/>
              <a:gd name="f2680" fmla="*/ f2110 1 f1186"/>
              <a:gd name="f2681" fmla="*/ f2111 1 f1187"/>
              <a:gd name="f2682" fmla="*/ f2112 1 f1186"/>
              <a:gd name="f2683" fmla="*/ f2113 1 f1187"/>
              <a:gd name="f2684" fmla="*/ f2114 1 f1186"/>
              <a:gd name="f2685" fmla="*/ f2115 1 f1187"/>
              <a:gd name="f2686" fmla="*/ f2116 1 f1186"/>
              <a:gd name="f2687" fmla="*/ f2117 1 f1187"/>
              <a:gd name="f2688" fmla="*/ f2118 1 f1186"/>
              <a:gd name="f2689" fmla="*/ f2119 1 f1187"/>
              <a:gd name="f2690" fmla="*/ f2120 1 f1186"/>
              <a:gd name="f2691" fmla="*/ f2121 1 f1187"/>
              <a:gd name="f2692" fmla="*/ f2122 1 f1186"/>
              <a:gd name="f2693" fmla="*/ f2123 1 f1187"/>
              <a:gd name="f2694" fmla="*/ f2124 1 f1186"/>
              <a:gd name="f2695" fmla="*/ f2125 1 f1187"/>
              <a:gd name="f2696" fmla="*/ f2126 1 f1186"/>
              <a:gd name="f2697" fmla="*/ f2127 1 f1187"/>
              <a:gd name="f2698" fmla="*/ f2128 1 f1186"/>
              <a:gd name="f2699" fmla="*/ f2129 1 f1187"/>
              <a:gd name="f2700" fmla="*/ f2130 1 f1186"/>
              <a:gd name="f2701" fmla="*/ f2131 1 f1187"/>
              <a:gd name="f2702" fmla="*/ f2132 1 f1186"/>
              <a:gd name="f2703" fmla="*/ f2133 1 f1187"/>
              <a:gd name="f2704" fmla="*/ f2134 1 f1186"/>
              <a:gd name="f2705" fmla="*/ f2135 1 f1187"/>
              <a:gd name="f2706" fmla="*/ f2136 1 f1186"/>
              <a:gd name="f2707" fmla="*/ f2137 1 f1187"/>
              <a:gd name="f2708" fmla="*/ f2138 1 f1186"/>
              <a:gd name="f2709" fmla="*/ f2139 1 f1187"/>
              <a:gd name="f2710" fmla="*/ f2140 1 f1186"/>
              <a:gd name="f2711" fmla="*/ f2141 1 f1187"/>
              <a:gd name="f2712" fmla="*/ f2142 1 f1186"/>
              <a:gd name="f2713" fmla="*/ f2143 1 f1187"/>
              <a:gd name="f2714" fmla="*/ f2144 1 f1186"/>
              <a:gd name="f2715" fmla="*/ f2145 1 f1187"/>
              <a:gd name="f2716" fmla="*/ f2146 1 f1186"/>
              <a:gd name="f2717" fmla="*/ f2147 1 f1187"/>
              <a:gd name="f2718" fmla="*/ f2148 1 f1186"/>
              <a:gd name="f2719" fmla="*/ f2149 1 f1187"/>
              <a:gd name="f2720" fmla="*/ f2150 1 f1186"/>
              <a:gd name="f2721" fmla="*/ f2151 1 f1187"/>
              <a:gd name="f2722" fmla="*/ f2152 1 f1186"/>
              <a:gd name="f2723" fmla="*/ f2153 1 f1187"/>
              <a:gd name="f2724" fmla="*/ f2154 1 f1186"/>
              <a:gd name="f2725" fmla="*/ f2155 1 f1187"/>
              <a:gd name="f2726" fmla="*/ f2156 1 f1186"/>
              <a:gd name="f2727" fmla="*/ f2157 1 f1187"/>
              <a:gd name="f2728" fmla="*/ f2158 1 f1186"/>
              <a:gd name="f2729" fmla="*/ f2159 1 f1187"/>
              <a:gd name="f2730" fmla="*/ f2160 1 f1186"/>
              <a:gd name="f2731" fmla="*/ f2161 1 f1187"/>
              <a:gd name="f2732" fmla="*/ f2162 1 f1186"/>
              <a:gd name="f2733" fmla="*/ f2163 1 f1187"/>
              <a:gd name="f2734" fmla="*/ f2283 1 f1186"/>
              <a:gd name="f2735" fmla="*/ f2284 1 f1187"/>
              <a:gd name="f2736" fmla="*/ f2164 1 f1186"/>
              <a:gd name="f2737" fmla="*/ f2165 1 f1187"/>
              <a:gd name="f2738" fmla="*/ f2166 1 f1186"/>
              <a:gd name="f2739" fmla="*/ f2167 1 f1187"/>
              <a:gd name="f2740" fmla="*/ f2168 1 f1186"/>
              <a:gd name="f2741" fmla="*/ f2169 1 f1187"/>
              <a:gd name="f2742" fmla="*/ f2170 1 f1186"/>
              <a:gd name="f2743" fmla="*/ f2171 1 f1187"/>
              <a:gd name="f2744" fmla="*/ f2172 1 f1186"/>
              <a:gd name="f2745" fmla="*/ f2173 1 f1187"/>
              <a:gd name="f2746" fmla="*/ f2174 1 f1186"/>
              <a:gd name="f2747" fmla="*/ f2175 1 f1187"/>
              <a:gd name="f2748" fmla="*/ f2176 1 f1186"/>
              <a:gd name="f2749" fmla="*/ f2177 1 f1187"/>
              <a:gd name="f2750" fmla="*/ f2178 1 f1186"/>
              <a:gd name="f2751" fmla="*/ f2179 1 f1187"/>
              <a:gd name="f2752" fmla="*/ f2180 1 f1186"/>
              <a:gd name="f2753" fmla="*/ f2181 1 f1187"/>
              <a:gd name="f2754" fmla="*/ f2182 1 f1186"/>
              <a:gd name="f2755" fmla="*/ f2183 1 f1187"/>
              <a:gd name="f2756" fmla="*/ f2184 1 f1186"/>
              <a:gd name="f2757" fmla="*/ f2185 1 f1187"/>
              <a:gd name="f2758" fmla="*/ f2186 1 f1186"/>
              <a:gd name="f2759" fmla="*/ f2187 1 f1187"/>
              <a:gd name="f2760" fmla="*/ f2188 1 f1186"/>
              <a:gd name="f2761" fmla="*/ f2189 1 f1187"/>
              <a:gd name="f2762" fmla="*/ f2190 1 f1186"/>
              <a:gd name="f2763" fmla="*/ f2191 1 f1187"/>
              <a:gd name="f2764" fmla="*/ f2192 1 f1186"/>
              <a:gd name="f2765" fmla="*/ f2193 1 f1187"/>
              <a:gd name="f2766" fmla="*/ f2194 1 f1186"/>
              <a:gd name="f2767" fmla="*/ f2195 1 f1187"/>
              <a:gd name="f2768" fmla="*/ f2196 1 f1186"/>
              <a:gd name="f2769" fmla="*/ f2197 1 f1187"/>
              <a:gd name="f2770" fmla="*/ f2198 1 f1186"/>
              <a:gd name="f2771" fmla="*/ f2199 1 f1187"/>
              <a:gd name="f2772" fmla="*/ f2200 1 f1186"/>
              <a:gd name="f2773" fmla="*/ f2201 1 f1187"/>
              <a:gd name="f2774" fmla="*/ f2202 1 f1186"/>
              <a:gd name="f2775" fmla="*/ f2203 1 f1187"/>
              <a:gd name="f2776" fmla="*/ f2204 1 f1186"/>
              <a:gd name="f2777" fmla="*/ f2205 1 f1187"/>
              <a:gd name="f2778" fmla="*/ f2206 1 f1186"/>
              <a:gd name="f2779" fmla="*/ f2207 1 f1187"/>
              <a:gd name="f2780" fmla="*/ f2208 1 f1186"/>
              <a:gd name="f2781" fmla="*/ f2209 1 f1187"/>
              <a:gd name="f2782" fmla="*/ f2210 1 f1186"/>
              <a:gd name="f2783" fmla="*/ f2211 1 f1187"/>
              <a:gd name="f2784" fmla="*/ f2288 1 f1186"/>
              <a:gd name="f2785" fmla="*/ f2289 1 f1187"/>
              <a:gd name="f2786" fmla="*/ f2212 1 f1186"/>
              <a:gd name="f2787" fmla="*/ f2213 1 f1187"/>
              <a:gd name="f2788" fmla="*/ f2214 1 f1186"/>
              <a:gd name="f2789" fmla="*/ f2215 1 f1187"/>
              <a:gd name="f2790" fmla="*/ f2216 1 f1186"/>
              <a:gd name="f2791" fmla="*/ f2217 1 f1187"/>
              <a:gd name="f2792" fmla="*/ f2290 1 f1186"/>
              <a:gd name="f2793" fmla="*/ f2291 1 f1187"/>
              <a:gd name="f2794" fmla="*/ f2218 1 f1186"/>
              <a:gd name="f2795" fmla="*/ f2219 1 f1187"/>
              <a:gd name="f2796" fmla="*/ f2220 1 f1186"/>
              <a:gd name="f2797" fmla="*/ f2221 1 f1187"/>
              <a:gd name="f2798" fmla="*/ f2222 1 f1186"/>
              <a:gd name="f2799" fmla="*/ f2223 1 f1187"/>
              <a:gd name="f2800" fmla="*/ f2224 1 f1186"/>
              <a:gd name="f2801" fmla="*/ f2225 1 f1187"/>
              <a:gd name="f2802" fmla="*/ f2226 1 f1186"/>
              <a:gd name="f2803" fmla="*/ f2227 1 f1187"/>
              <a:gd name="f2804" fmla="*/ f2228 1 f1186"/>
              <a:gd name="f2805" fmla="*/ f2229 1 f1187"/>
              <a:gd name="f2806" fmla="*/ f2230 1 f1186"/>
              <a:gd name="f2807" fmla="*/ f2231 1 f1187"/>
              <a:gd name="f2808" fmla="*/ f2232 1 f1186"/>
              <a:gd name="f2809" fmla="*/ f2233 1 f1187"/>
              <a:gd name="f2810" fmla="*/ f2285 1 f1186"/>
              <a:gd name="f2811" fmla="*/ f2234 1 f1187"/>
              <a:gd name="f2812" fmla="*/ f2235 1 f1186"/>
              <a:gd name="f2813" fmla="*/ f2236 1 f1187"/>
              <a:gd name="f2814" fmla="*/ f2237 1 f1186"/>
              <a:gd name="f2815" fmla="*/ f2238 1 f1187"/>
              <a:gd name="f2816" fmla="*/ f2286 1 f1186"/>
              <a:gd name="f2817" fmla="*/ f2287 1 f1187"/>
              <a:gd name="f2818" fmla="*/ f2239 1 f1186"/>
              <a:gd name="f2819" fmla="*/ f2240 1 f1187"/>
              <a:gd name="f2820" fmla="*/ f2241 1 f1186"/>
              <a:gd name="f2821" fmla="*/ f2242 1 f1187"/>
              <a:gd name="f2822" fmla="*/ f2243 1 f1186"/>
              <a:gd name="f2823" fmla="*/ f2244 1 f1187"/>
              <a:gd name="f2824" fmla="*/ f2245 1 f1186"/>
              <a:gd name="f2825" fmla="*/ f2246 1 f1187"/>
              <a:gd name="f2826" fmla="*/ f2247 1 f1186"/>
              <a:gd name="f2827" fmla="*/ f2248 1 f1187"/>
              <a:gd name="f2828" fmla="*/ f2249 1 f1186"/>
              <a:gd name="f2829" fmla="*/ f2250 1 f1187"/>
              <a:gd name="f2830" fmla="*/ f2251 1 f1186"/>
              <a:gd name="f2831" fmla="*/ f2252 1 f1187"/>
              <a:gd name="f2832" fmla="*/ f2253 1 f1186"/>
              <a:gd name="f2833" fmla="*/ f2254 1 f1187"/>
              <a:gd name="f2834" fmla="*/ f2255 1 f1186"/>
              <a:gd name="f2835" fmla="*/ f2256 1 f1187"/>
              <a:gd name="f2836" fmla="*/ f2257 1 f1186"/>
              <a:gd name="f2837" fmla="*/ f2258 1 f1187"/>
              <a:gd name="f2838" fmla="*/ f2259 1 f1186"/>
              <a:gd name="f2839" fmla="*/ f2260 1 f1187"/>
              <a:gd name="f2840" fmla="*/ f2261 1 f1186"/>
              <a:gd name="f2841" fmla="*/ f2262 1 f1187"/>
              <a:gd name="f2842" fmla="*/ f2263 1 f1186"/>
              <a:gd name="f2843" fmla="*/ f2264 1 f1187"/>
              <a:gd name="f2844" fmla="*/ f2265 1 f1186"/>
              <a:gd name="f2845" fmla="*/ f2266 1 f1187"/>
              <a:gd name="f2846" fmla="*/ f2267 1 f1186"/>
              <a:gd name="f2847" fmla="*/ f2268 1 f1187"/>
              <a:gd name="f2848" fmla="*/ f2269 1 f1187"/>
              <a:gd name="f2849" fmla="*/ f2293 f1177 1"/>
              <a:gd name="f2850" fmla="*/ f2294 f1177 1"/>
              <a:gd name="f2851" fmla="*/ f2296 f1178 1"/>
              <a:gd name="f2852" fmla="*/ f2295 f1178 1"/>
              <a:gd name="f2853" fmla="*/ f2297 f1177 1"/>
              <a:gd name="f2854" fmla="*/ f2298 f1178 1"/>
              <a:gd name="f2855" fmla="*/ f2299 f1178 1"/>
              <a:gd name="f2856" fmla="*/ f2300 f1177 1"/>
              <a:gd name="f2857" fmla="*/ f2301 f1178 1"/>
              <a:gd name="f2858" fmla="*/ f2302 f1177 1"/>
              <a:gd name="f2859" fmla="*/ f2303 f1178 1"/>
              <a:gd name="f2860" fmla="*/ f2304 f1177 1"/>
              <a:gd name="f2861" fmla="*/ f2305 f1178 1"/>
              <a:gd name="f2862" fmla="*/ f2306 f1177 1"/>
              <a:gd name="f2863" fmla="*/ f2307 f1178 1"/>
              <a:gd name="f2864" fmla="*/ f2308 f1177 1"/>
              <a:gd name="f2865" fmla="*/ f2309 f1178 1"/>
              <a:gd name="f2866" fmla="*/ f2310 f1177 1"/>
              <a:gd name="f2867" fmla="*/ f2311 f1178 1"/>
              <a:gd name="f2868" fmla="*/ f2312 f1177 1"/>
              <a:gd name="f2869" fmla="*/ f2313 f1178 1"/>
              <a:gd name="f2870" fmla="*/ f2314 f1177 1"/>
              <a:gd name="f2871" fmla="*/ f2315 f1178 1"/>
              <a:gd name="f2872" fmla="*/ f2316 f1177 1"/>
              <a:gd name="f2873" fmla="*/ f2317 f1178 1"/>
              <a:gd name="f2874" fmla="*/ f2318 f1177 1"/>
              <a:gd name="f2875" fmla="*/ f2319 f1178 1"/>
              <a:gd name="f2876" fmla="*/ f2320 f1177 1"/>
              <a:gd name="f2877" fmla="*/ f2321 f1178 1"/>
              <a:gd name="f2878" fmla="*/ f2322 f1177 1"/>
              <a:gd name="f2879" fmla="*/ f2323 f1178 1"/>
              <a:gd name="f2880" fmla="*/ f2324 f1177 1"/>
              <a:gd name="f2881" fmla="*/ f2325 f1178 1"/>
              <a:gd name="f2882" fmla="*/ f2326 f1177 1"/>
              <a:gd name="f2883" fmla="*/ f2327 f1178 1"/>
              <a:gd name="f2884" fmla="*/ f2328 f1177 1"/>
              <a:gd name="f2885" fmla="*/ f2329 f1178 1"/>
              <a:gd name="f2886" fmla="*/ f2330 f1177 1"/>
              <a:gd name="f2887" fmla="*/ f2331 f1178 1"/>
              <a:gd name="f2888" fmla="*/ f2332 f1177 1"/>
              <a:gd name="f2889" fmla="*/ f2333 f1178 1"/>
              <a:gd name="f2890" fmla="*/ f2334 f1177 1"/>
              <a:gd name="f2891" fmla="*/ f2335 f1178 1"/>
              <a:gd name="f2892" fmla="*/ f2336 f1177 1"/>
              <a:gd name="f2893" fmla="*/ f2337 f1178 1"/>
              <a:gd name="f2894" fmla="*/ f2338 f1177 1"/>
              <a:gd name="f2895" fmla="*/ f2339 f1178 1"/>
              <a:gd name="f2896" fmla="*/ f2340 f1177 1"/>
              <a:gd name="f2897" fmla="*/ f2341 f1178 1"/>
              <a:gd name="f2898" fmla="*/ f2342 f1177 1"/>
              <a:gd name="f2899" fmla="*/ f2343 f1178 1"/>
              <a:gd name="f2900" fmla="*/ f2344 f1177 1"/>
              <a:gd name="f2901" fmla="*/ f2345 f1178 1"/>
              <a:gd name="f2902" fmla="*/ f2346 f1177 1"/>
              <a:gd name="f2903" fmla="*/ f2347 f1178 1"/>
              <a:gd name="f2904" fmla="*/ f2348 f1177 1"/>
              <a:gd name="f2905" fmla="*/ f2349 f1178 1"/>
              <a:gd name="f2906" fmla="*/ f2350 f1177 1"/>
              <a:gd name="f2907" fmla="*/ f2351 f1178 1"/>
              <a:gd name="f2908" fmla="*/ f2352 f1177 1"/>
              <a:gd name="f2909" fmla="*/ f2353 f1178 1"/>
              <a:gd name="f2910" fmla="*/ f2354 f1177 1"/>
              <a:gd name="f2911" fmla="*/ f2355 f1178 1"/>
              <a:gd name="f2912" fmla="*/ f2356 f1177 1"/>
              <a:gd name="f2913" fmla="*/ f2357 f1178 1"/>
              <a:gd name="f2914" fmla="*/ f2358 f1177 1"/>
              <a:gd name="f2915" fmla="*/ f2359 f1178 1"/>
              <a:gd name="f2916" fmla="*/ f2360 f1177 1"/>
              <a:gd name="f2917" fmla="*/ f2361 f1178 1"/>
              <a:gd name="f2918" fmla="*/ f2362 f1177 1"/>
              <a:gd name="f2919" fmla="*/ f2363 f1178 1"/>
              <a:gd name="f2920" fmla="*/ f2364 f1177 1"/>
              <a:gd name="f2921" fmla="*/ f2365 f1178 1"/>
              <a:gd name="f2922" fmla="*/ f2366 f1177 1"/>
              <a:gd name="f2923" fmla="*/ f2367 f1178 1"/>
              <a:gd name="f2924" fmla="*/ f2368 f1177 1"/>
              <a:gd name="f2925" fmla="*/ f2369 f1178 1"/>
              <a:gd name="f2926" fmla="*/ f2370 f1177 1"/>
              <a:gd name="f2927" fmla="*/ f2371 f1178 1"/>
              <a:gd name="f2928" fmla="*/ f2372 f1177 1"/>
              <a:gd name="f2929" fmla="*/ f2373 f1178 1"/>
              <a:gd name="f2930" fmla="*/ f2374 f1177 1"/>
              <a:gd name="f2931" fmla="*/ f2375 f1178 1"/>
              <a:gd name="f2932" fmla="*/ f2376 f1177 1"/>
              <a:gd name="f2933" fmla="*/ f2377 f1178 1"/>
              <a:gd name="f2934" fmla="*/ f2378 f1177 1"/>
              <a:gd name="f2935" fmla="*/ f2379 f1178 1"/>
              <a:gd name="f2936" fmla="*/ f2380 f1177 1"/>
              <a:gd name="f2937" fmla="*/ f2381 f1178 1"/>
              <a:gd name="f2938" fmla="*/ f2382 f1177 1"/>
              <a:gd name="f2939" fmla="*/ f2383 f1178 1"/>
              <a:gd name="f2940" fmla="*/ f2384 f1177 1"/>
              <a:gd name="f2941" fmla="*/ f2385 f1178 1"/>
              <a:gd name="f2942" fmla="*/ f2386 f1177 1"/>
              <a:gd name="f2943" fmla="*/ f2387 f1178 1"/>
              <a:gd name="f2944" fmla="*/ f2388 f1177 1"/>
              <a:gd name="f2945" fmla="*/ f2389 f1178 1"/>
              <a:gd name="f2946" fmla="*/ f2390 f1177 1"/>
              <a:gd name="f2947" fmla="*/ f2391 f1178 1"/>
              <a:gd name="f2948" fmla="*/ f2392 f1177 1"/>
              <a:gd name="f2949" fmla="*/ f2393 f1178 1"/>
              <a:gd name="f2950" fmla="*/ f2394 f1177 1"/>
              <a:gd name="f2951" fmla="*/ f2395 f1178 1"/>
              <a:gd name="f2952" fmla="*/ f2396 f1177 1"/>
              <a:gd name="f2953" fmla="*/ f2397 f1178 1"/>
              <a:gd name="f2954" fmla="*/ f2398 f1177 1"/>
              <a:gd name="f2955" fmla="*/ f2399 f1178 1"/>
              <a:gd name="f2956" fmla="*/ f2400 f1177 1"/>
              <a:gd name="f2957" fmla="*/ f2401 f1178 1"/>
              <a:gd name="f2958" fmla="*/ f2402 f1177 1"/>
              <a:gd name="f2959" fmla="*/ f2403 f1178 1"/>
              <a:gd name="f2960" fmla="*/ f2404 f1177 1"/>
              <a:gd name="f2961" fmla="*/ f2405 f1178 1"/>
              <a:gd name="f2962" fmla="*/ f2406 f1177 1"/>
              <a:gd name="f2963" fmla="*/ f2407 f1178 1"/>
              <a:gd name="f2964" fmla="*/ f2408 f1177 1"/>
              <a:gd name="f2965" fmla="*/ f2409 f1178 1"/>
              <a:gd name="f2966" fmla="*/ f2410 f1177 1"/>
              <a:gd name="f2967" fmla="*/ f2411 f1178 1"/>
              <a:gd name="f2968" fmla="*/ f2412 f1177 1"/>
              <a:gd name="f2969" fmla="*/ f2413 f1178 1"/>
              <a:gd name="f2970" fmla="*/ f2414 f1177 1"/>
              <a:gd name="f2971" fmla="*/ f2415 f1178 1"/>
              <a:gd name="f2972" fmla="*/ f2416 f1177 1"/>
              <a:gd name="f2973" fmla="*/ f2417 f1178 1"/>
              <a:gd name="f2974" fmla="*/ f2418 f1177 1"/>
              <a:gd name="f2975" fmla="*/ f2419 f1178 1"/>
              <a:gd name="f2976" fmla="*/ f2420 f1177 1"/>
              <a:gd name="f2977" fmla="*/ f2421 f1178 1"/>
              <a:gd name="f2978" fmla="*/ f2422 f1177 1"/>
              <a:gd name="f2979" fmla="*/ f2423 f1178 1"/>
              <a:gd name="f2980" fmla="*/ f2424 f1177 1"/>
              <a:gd name="f2981" fmla="*/ f2425 f1178 1"/>
              <a:gd name="f2982" fmla="*/ f2426 f1177 1"/>
              <a:gd name="f2983" fmla="*/ f2427 f1178 1"/>
              <a:gd name="f2984" fmla="*/ f2428 f1177 1"/>
              <a:gd name="f2985" fmla="*/ f2429 f1178 1"/>
              <a:gd name="f2986" fmla="*/ f2430 f1177 1"/>
              <a:gd name="f2987" fmla="*/ f2431 f1178 1"/>
              <a:gd name="f2988" fmla="*/ f2432 f1177 1"/>
              <a:gd name="f2989" fmla="*/ f2433 f1178 1"/>
              <a:gd name="f2990" fmla="*/ f2434 f1177 1"/>
              <a:gd name="f2991" fmla="*/ f2435 f1178 1"/>
              <a:gd name="f2992" fmla="*/ f2436 f1177 1"/>
              <a:gd name="f2993" fmla="*/ f2437 f1178 1"/>
              <a:gd name="f2994" fmla="*/ f2438 f1177 1"/>
              <a:gd name="f2995" fmla="*/ f2439 f1178 1"/>
              <a:gd name="f2996" fmla="*/ f2440 f1177 1"/>
              <a:gd name="f2997" fmla="*/ f2441 f1178 1"/>
              <a:gd name="f2998" fmla="*/ f2442 f1177 1"/>
              <a:gd name="f2999" fmla="*/ f2443 f1178 1"/>
              <a:gd name="f3000" fmla="*/ f2444 f1177 1"/>
              <a:gd name="f3001" fmla="*/ f2445 f1178 1"/>
              <a:gd name="f3002" fmla="*/ f2446 f1177 1"/>
              <a:gd name="f3003" fmla="*/ f2447 f1178 1"/>
              <a:gd name="f3004" fmla="*/ f2448 f1177 1"/>
              <a:gd name="f3005" fmla="*/ f2449 f1178 1"/>
              <a:gd name="f3006" fmla="*/ f2450 f1177 1"/>
              <a:gd name="f3007" fmla="*/ f2451 f1178 1"/>
              <a:gd name="f3008" fmla="*/ f2452 f1177 1"/>
              <a:gd name="f3009" fmla="*/ f2453 f1178 1"/>
              <a:gd name="f3010" fmla="*/ f2454 f1177 1"/>
              <a:gd name="f3011" fmla="*/ f2455 f1178 1"/>
              <a:gd name="f3012" fmla="*/ f2456 f1177 1"/>
              <a:gd name="f3013" fmla="*/ f2457 f1178 1"/>
              <a:gd name="f3014" fmla="*/ f2458 f1177 1"/>
              <a:gd name="f3015" fmla="*/ f2459 f1178 1"/>
              <a:gd name="f3016" fmla="*/ f2460 f1177 1"/>
              <a:gd name="f3017" fmla="*/ f2461 f1178 1"/>
              <a:gd name="f3018" fmla="*/ f2462 f1177 1"/>
              <a:gd name="f3019" fmla="*/ f2463 f1178 1"/>
              <a:gd name="f3020" fmla="*/ f2464 f1177 1"/>
              <a:gd name="f3021" fmla="*/ f2465 f1178 1"/>
              <a:gd name="f3022" fmla="*/ f2466 f1177 1"/>
              <a:gd name="f3023" fmla="*/ f2467 f1178 1"/>
              <a:gd name="f3024" fmla="*/ f2468 f1177 1"/>
              <a:gd name="f3025" fmla="*/ f2469 f1178 1"/>
              <a:gd name="f3026" fmla="*/ f2470 f1177 1"/>
              <a:gd name="f3027" fmla="*/ f2471 f1178 1"/>
              <a:gd name="f3028" fmla="*/ f2472 f1177 1"/>
              <a:gd name="f3029" fmla="*/ f2473 f1178 1"/>
              <a:gd name="f3030" fmla="*/ f2474 f1177 1"/>
              <a:gd name="f3031" fmla="*/ f2475 f1178 1"/>
              <a:gd name="f3032" fmla="*/ f2476 f1177 1"/>
              <a:gd name="f3033" fmla="*/ f2477 f1178 1"/>
              <a:gd name="f3034" fmla="*/ f2478 f1177 1"/>
              <a:gd name="f3035" fmla="*/ f2479 f1178 1"/>
              <a:gd name="f3036" fmla="*/ f2480 f1177 1"/>
              <a:gd name="f3037" fmla="*/ f2481 f1178 1"/>
              <a:gd name="f3038" fmla="*/ f2482 f1177 1"/>
              <a:gd name="f3039" fmla="*/ f2483 f1178 1"/>
              <a:gd name="f3040" fmla="*/ f2484 f1177 1"/>
              <a:gd name="f3041" fmla="*/ f2485 f1178 1"/>
              <a:gd name="f3042" fmla="*/ f2486 f1177 1"/>
              <a:gd name="f3043" fmla="*/ f2487 f1178 1"/>
              <a:gd name="f3044" fmla="*/ f2488 f1177 1"/>
              <a:gd name="f3045" fmla="*/ f2489 f1178 1"/>
              <a:gd name="f3046" fmla="*/ f2490 f1177 1"/>
              <a:gd name="f3047" fmla="*/ f2491 f1178 1"/>
              <a:gd name="f3048" fmla="*/ f2492 f1177 1"/>
              <a:gd name="f3049" fmla="*/ f2493 f1178 1"/>
              <a:gd name="f3050" fmla="*/ f2494 f1177 1"/>
              <a:gd name="f3051" fmla="*/ f2495 f1178 1"/>
              <a:gd name="f3052" fmla="*/ f2496 f1177 1"/>
              <a:gd name="f3053" fmla="*/ f2497 f1178 1"/>
              <a:gd name="f3054" fmla="*/ f2498 f1177 1"/>
              <a:gd name="f3055" fmla="*/ f2499 f1178 1"/>
              <a:gd name="f3056" fmla="*/ f2500 f1177 1"/>
              <a:gd name="f3057" fmla="*/ f2501 f1178 1"/>
              <a:gd name="f3058" fmla="*/ f2502 f1177 1"/>
              <a:gd name="f3059" fmla="*/ f2503 f1178 1"/>
              <a:gd name="f3060" fmla="*/ f2504 f1177 1"/>
              <a:gd name="f3061" fmla="*/ f2505 f1178 1"/>
              <a:gd name="f3062" fmla="*/ f2506 f1177 1"/>
              <a:gd name="f3063" fmla="*/ f2507 f1178 1"/>
              <a:gd name="f3064" fmla="*/ f2508 f1177 1"/>
              <a:gd name="f3065" fmla="*/ f2509 f1178 1"/>
              <a:gd name="f3066" fmla="*/ f2510 f1177 1"/>
              <a:gd name="f3067" fmla="*/ f2511 f1178 1"/>
              <a:gd name="f3068" fmla="*/ f2512 f1177 1"/>
              <a:gd name="f3069" fmla="*/ f2513 f1178 1"/>
              <a:gd name="f3070" fmla="*/ f2514 f1177 1"/>
              <a:gd name="f3071" fmla="*/ f2515 f1178 1"/>
              <a:gd name="f3072" fmla="*/ f2516 f1177 1"/>
              <a:gd name="f3073" fmla="*/ f2517 f1178 1"/>
              <a:gd name="f3074" fmla="*/ f2518 f1177 1"/>
              <a:gd name="f3075" fmla="*/ f2519 f1178 1"/>
              <a:gd name="f3076" fmla="*/ f2520 f1177 1"/>
              <a:gd name="f3077" fmla="*/ f2521 f1178 1"/>
              <a:gd name="f3078" fmla="*/ f2522 f1177 1"/>
              <a:gd name="f3079" fmla="*/ f2523 f1178 1"/>
              <a:gd name="f3080" fmla="*/ f2524 f1177 1"/>
              <a:gd name="f3081" fmla="*/ f2525 f1178 1"/>
              <a:gd name="f3082" fmla="*/ f2526 f1177 1"/>
              <a:gd name="f3083" fmla="*/ f2527 f1178 1"/>
              <a:gd name="f3084" fmla="*/ f2528 f1177 1"/>
              <a:gd name="f3085" fmla="*/ f2529 f1178 1"/>
              <a:gd name="f3086" fmla="*/ f2530 f1177 1"/>
              <a:gd name="f3087" fmla="*/ f2531 f1178 1"/>
              <a:gd name="f3088" fmla="*/ f2532 f1177 1"/>
              <a:gd name="f3089" fmla="*/ f2533 f1178 1"/>
              <a:gd name="f3090" fmla="*/ f2534 f1177 1"/>
              <a:gd name="f3091" fmla="*/ f2535 f1178 1"/>
              <a:gd name="f3092" fmla="*/ f2536 f1177 1"/>
              <a:gd name="f3093" fmla="*/ f2537 f1178 1"/>
              <a:gd name="f3094" fmla="*/ f2538 f1177 1"/>
              <a:gd name="f3095" fmla="*/ f2539 f1178 1"/>
              <a:gd name="f3096" fmla="*/ f2540 f1177 1"/>
              <a:gd name="f3097" fmla="*/ f2541 f1178 1"/>
              <a:gd name="f3098" fmla="*/ f2542 f1177 1"/>
              <a:gd name="f3099" fmla="*/ f2543 f1178 1"/>
              <a:gd name="f3100" fmla="*/ f2544 f1177 1"/>
              <a:gd name="f3101" fmla="*/ f2545 f1178 1"/>
              <a:gd name="f3102" fmla="*/ f2546 f1177 1"/>
              <a:gd name="f3103" fmla="*/ f2547 f1178 1"/>
              <a:gd name="f3104" fmla="*/ f2548 f1177 1"/>
              <a:gd name="f3105" fmla="*/ f2549 f1178 1"/>
              <a:gd name="f3106" fmla="*/ f2550 f1177 1"/>
              <a:gd name="f3107" fmla="*/ f2551 f1178 1"/>
              <a:gd name="f3108" fmla="*/ f2552 f1177 1"/>
              <a:gd name="f3109" fmla="*/ f2553 f1178 1"/>
              <a:gd name="f3110" fmla="*/ f2554 f1177 1"/>
              <a:gd name="f3111" fmla="*/ f2555 f1178 1"/>
              <a:gd name="f3112" fmla="*/ f2556 f1177 1"/>
              <a:gd name="f3113" fmla="*/ f2557 f1178 1"/>
              <a:gd name="f3114" fmla="*/ f2558 f1177 1"/>
              <a:gd name="f3115" fmla="*/ f2559 f1178 1"/>
              <a:gd name="f3116" fmla="*/ f2560 f1177 1"/>
              <a:gd name="f3117" fmla="*/ f2561 f1178 1"/>
              <a:gd name="f3118" fmla="*/ f2562 f1177 1"/>
              <a:gd name="f3119" fmla="*/ f2563 f1178 1"/>
              <a:gd name="f3120" fmla="*/ f2564 f1177 1"/>
              <a:gd name="f3121" fmla="*/ f2565 f1178 1"/>
              <a:gd name="f3122" fmla="*/ f2566 f1177 1"/>
              <a:gd name="f3123" fmla="*/ f2567 f1178 1"/>
              <a:gd name="f3124" fmla="*/ f2568 f1177 1"/>
              <a:gd name="f3125" fmla="*/ f2569 f1178 1"/>
              <a:gd name="f3126" fmla="*/ f2570 f1177 1"/>
              <a:gd name="f3127" fmla="*/ f2571 f1178 1"/>
              <a:gd name="f3128" fmla="*/ f2572 f1177 1"/>
              <a:gd name="f3129" fmla="*/ f2573 f1178 1"/>
              <a:gd name="f3130" fmla="*/ f2574 f1177 1"/>
              <a:gd name="f3131" fmla="*/ f2575 f1178 1"/>
              <a:gd name="f3132" fmla="*/ f2576 f1177 1"/>
              <a:gd name="f3133" fmla="*/ f2577 f1178 1"/>
              <a:gd name="f3134" fmla="*/ f2578 f1177 1"/>
              <a:gd name="f3135" fmla="*/ f2579 f1178 1"/>
              <a:gd name="f3136" fmla="*/ f2580 f1177 1"/>
              <a:gd name="f3137" fmla="*/ f2581 f1178 1"/>
              <a:gd name="f3138" fmla="*/ f2582 f1177 1"/>
              <a:gd name="f3139" fmla="*/ f2583 f1178 1"/>
              <a:gd name="f3140" fmla="*/ f2584 f1177 1"/>
              <a:gd name="f3141" fmla="*/ f2585 f1178 1"/>
              <a:gd name="f3142" fmla="*/ f2586 f1177 1"/>
              <a:gd name="f3143" fmla="*/ f2587 f1178 1"/>
              <a:gd name="f3144" fmla="*/ f2588 f1177 1"/>
              <a:gd name="f3145" fmla="*/ f2589 f1178 1"/>
              <a:gd name="f3146" fmla="*/ f2590 f1177 1"/>
              <a:gd name="f3147" fmla="*/ f2591 f1178 1"/>
              <a:gd name="f3148" fmla="*/ f2592 f1177 1"/>
              <a:gd name="f3149" fmla="*/ f2593 f1178 1"/>
              <a:gd name="f3150" fmla="*/ f2594 f1177 1"/>
              <a:gd name="f3151" fmla="*/ f2595 f1178 1"/>
              <a:gd name="f3152" fmla="*/ f2596 f1177 1"/>
              <a:gd name="f3153" fmla="*/ f2597 f1178 1"/>
              <a:gd name="f3154" fmla="*/ f2598 f1177 1"/>
              <a:gd name="f3155" fmla="*/ f2599 f1178 1"/>
              <a:gd name="f3156" fmla="*/ f2600 f1177 1"/>
              <a:gd name="f3157" fmla="*/ f2601 f1178 1"/>
              <a:gd name="f3158" fmla="*/ f2602 f1177 1"/>
              <a:gd name="f3159" fmla="*/ f2603 f1178 1"/>
              <a:gd name="f3160" fmla="*/ f2604 f1177 1"/>
              <a:gd name="f3161" fmla="*/ f2605 f1178 1"/>
              <a:gd name="f3162" fmla="*/ f2606 f1177 1"/>
              <a:gd name="f3163" fmla="*/ f2607 f1178 1"/>
              <a:gd name="f3164" fmla="*/ f2608 f1177 1"/>
              <a:gd name="f3165" fmla="*/ f2609 f1178 1"/>
              <a:gd name="f3166" fmla="*/ f2610 f1177 1"/>
              <a:gd name="f3167" fmla="*/ f2611 f1178 1"/>
              <a:gd name="f3168" fmla="*/ f2612 f1177 1"/>
              <a:gd name="f3169" fmla="*/ f2613 f1178 1"/>
              <a:gd name="f3170" fmla="*/ f2614 f1177 1"/>
              <a:gd name="f3171" fmla="*/ f2615 f1178 1"/>
              <a:gd name="f3172" fmla="*/ f2616 f1177 1"/>
              <a:gd name="f3173" fmla="*/ f2617 f1178 1"/>
              <a:gd name="f3174" fmla="*/ f2618 f1177 1"/>
              <a:gd name="f3175" fmla="*/ f2619 f1178 1"/>
              <a:gd name="f3176" fmla="*/ f2620 f1177 1"/>
              <a:gd name="f3177" fmla="*/ f2621 f1178 1"/>
              <a:gd name="f3178" fmla="*/ f2622 f1177 1"/>
              <a:gd name="f3179" fmla="*/ f2623 f1178 1"/>
              <a:gd name="f3180" fmla="*/ f2624 f1177 1"/>
              <a:gd name="f3181" fmla="*/ f2625 f1178 1"/>
              <a:gd name="f3182" fmla="*/ f2626 f1177 1"/>
              <a:gd name="f3183" fmla="*/ f2627 f1178 1"/>
              <a:gd name="f3184" fmla="*/ f2628 f1177 1"/>
              <a:gd name="f3185" fmla="*/ f2629 f1178 1"/>
              <a:gd name="f3186" fmla="*/ f2630 f1177 1"/>
              <a:gd name="f3187" fmla="*/ f2631 f1178 1"/>
              <a:gd name="f3188" fmla="*/ f2632 f1177 1"/>
              <a:gd name="f3189" fmla="*/ f2633 f1178 1"/>
              <a:gd name="f3190" fmla="*/ f2634 f1177 1"/>
              <a:gd name="f3191" fmla="*/ f2635 f1178 1"/>
              <a:gd name="f3192" fmla="*/ f2636 f1177 1"/>
              <a:gd name="f3193" fmla="*/ f2637 f1178 1"/>
              <a:gd name="f3194" fmla="*/ f2638 f1177 1"/>
              <a:gd name="f3195" fmla="*/ f2639 f1178 1"/>
              <a:gd name="f3196" fmla="*/ f2640 f1177 1"/>
              <a:gd name="f3197" fmla="*/ f2641 f1178 1"/>
              <a:gd name="f3198" fmla="*/ f2642 f1177 1"/>
              <a:gd name="f3199" fmla="*/ f2643 f1178 1"/>
              <a:gd name="f3200" fmla="*/ f2644 f1177 1"/>
              <a:gd name="f3201" fmla="*/ f2645 f1178 1"/>
              <a:gd name="f3202" fmla="*/ f2646 f1177 1"/>
              <a:gd name="f3203" fmla="*/ f2647 f1178 1"/>
              <a:gd name="f3204" fmla="*/ f2648 f1177 1"/>
              <a:gd name="f3205" fmla="*/ f2649 f1178 1"/>
              <a:gd name="f3206" fmla="*/ f2650 f1177 1"/>
              <a:gd name="f3207" fmla="*/ f2651 f1178 1"/>
              <a:gd name="f3208" fmla="*/ f2652 f1177 1"/>
              <a:gd name="f3209" fmla="*/ f2653 f1178 1"/>
              <a:gd name="f3210" fmla="*/ f2654 f1177 1"/>
              <a:gd name="f3211" fmla="*/ f2655 f1178 1"/>
              <a:gd name="f3212" fmla="*/ f2656 f1177 1"/>
              <a:gd name="f3213" fmla="*/ f2657 f1178 1"/>
              <a:gd name="f3214" fmla="*/ f2658 f1177 1"/>
              <a:gd name="f3215" fmla="*/ f2659 f1178 1"/>
              <a:gd name="f3216" fmla="*/ f2660 f1177 1"/>
              <a:gd name="f3217" fmla="*/ f2661 f1178 1"/>
              <a:gd name="f3218" fmla="*/ f2662 f1177 1"/>
              <a:gd name="f3219" fmla="*/ f2663 f1178 1"/>
              <a:gd name="f3220" fmla="*/ f2664 f1177 1"/>
              <a:gd name="f3221" fmla="*/ f2665 f1178 1"/>
              <a:gd name="f3222" fmla="*/ f2666 f1177 1"/>
              <a:gd name="f3223" fmla="*/ f2667 f1178 1"/>
              <a:gd name="f3224" fmla="*/ f2668 f1177 1"/>
              <a:gd name="f3225" fmla="*/ f2669 f1178 1"/>
              <a:gd name="f3226" fmla="*/ f2670 f1177 1"/>
              <a:gd name="f3227" fmla="*/ f2671 f1178 1"/>
              <a:gd name="f3228" fmla="*/ f2672 f1177 1"/>
              <a:gd name="f3229" fmla="*/ f2673 f1178 1"/>
              <a:gd name="f3230" fmla="*/ f2674 f1177 1"/>
              <a:gd name="f3231" fmla="*/ f2675 f1178 1"/>
              <a:gd name="f3232" fmla="*/ f2676 f1177 1"/>
              <a:gd name="f3233" fmla="*/ f2677 f1178 1"/>
              <a:gd name="f3234" fmla="*/ f2678 f1177 1"/>
              <a:gd name="f3235" fmla="*/ f2679 f1178 1"/>
              <a:gd name="f3236" fmla="*/ f2680 f1177 1"/>
              <a:gd name="f3237" fmla="*/ f2681 f1178 1"/>
              <a:gd name="f3238" fmla="*/ f2682 f1177 1"/>
              <a:gd name="f3239" fmla="*/ f2683 f1178 1"/>
              <a:gd name="f3240" fmla="*/ f2684 f1177 1"/>
              <a:gd name="f3241" fmla="*/ f2685 f1178 1"/>
              <a:gd name="f3242" fmla="*/ f2686 f1177 1"/>
              <a:gd name="f3243" fmla="*/ f2687 f1178 1"/>
              <a:gd name="f3244" fmla="*/ f2688 f1177 1"/>
              <a:gd name="f3245" fmla="*/ f2689 f1178 1"/>
              <a:gd name="f3246" fmla="*/ f2690 f1177 1"/>
              <a:gd name="f3247" fmla="*/ f2691 f1178 1"/>
              <a:gd name="f3248" fmla="*/ f2692 f1177 1"/>
              <a:gd name="f3249" fmla="*/ f2693 f1178 1"/>
              <a:gd name="f3250" fmla="*/ f2694 f1177 1"/>
              <a:gd name="f3251" fmla="*/ f2695 f1178 1"/>
              <a:gd name="f3252" fmla="*/ f2696 f1177 1"/>
              <a:gd name="f3253" fmla="*/ f2697 f1178 1"/>
              <a:gd name="f3254" fmla="*/ f2698 f1177 1"/>
              <a:gd name="f3255" fmla="*/ f2699 f1178 1"/>
              <a:gd name="f3256" fmla="*/ f2700 f1177 1"/>
              <a:gd name="f3257" fmla="*/ f2701 f1178 1"/>
              <a:gd name="f3258" fmla="*/ f2702 f1177 1"/>
              <a:gd name="f3259" fmla="*/ f2703 f1178 1"/>
              <a:gd name="f3260" fmla="*/ f2704 f1177 1"/>
              <a:gd name="f3261" fmla="*/ f2705 f1178 1"/>
              <a:gd name="f3262" fmla="*/ f2706 f1177 1"/>
              <a:gd name="f3263" fmla="*/ f2707 f1178 1"/>
              <a:gd name="f3264" fmla="*/ f2708 f1177 1"/>
              <a:gd name="f3265" fmla="*/ f2709 f1178 1"/>
              <a:gd name="f3266" fmla="*/ f2710 f1177 1"/>
              <a:gd name="f3267" fmla="*/ f2711 f1178 1"/>
              <a:gd name="f3268" fmla="*/ f2712 f1177 1"/>
              <a:gd name="f3269" fmla="*/ f2713 f1178 1"/>
              <a:gd name="f3270" fmla="*/ f2714 f1177 1"/>
              <a:gd name="f3271" fmla="*/ f2715 f1178 1"/>
              <a:gd name="f3272" fmla="*/ f2716 f1177 1"/>
              <a:gd name="f3273" fmla="*/ f2717 f1178 1"/>
              <a:gd name="f3274" fmla="*/ f2718 f1177 1"/>
              <a:gd name="f3275" fmla="*/ f2719 f1178 1"/>
              <a:gd name="f3276" fmla="*/ f2720 f1177 1"/>
              <a:gd name="f3277" fmla="*/ f2721 f1178 1"/>
              <a:gd name="f3278" fmla="*/ f2722 f1177 1"/>
              <a:gd name="f3279" fmla="*/ f2723 f1178 1"/>
              <a:gd name="f3280" fmla="*/ f2724 f1177 1"/>
              <a:gd name="f3281" fmla="*/ f2725 f1178 1"/>
              <a:gd name="f3282" fmla="*/ f2726 f1177 1"/>
              <a:gd name="f3283" fmla="*/ f2727 f1178 1"/>
              <a:gd name="f3284" fmla="*/ f2728 f1177 1"/>
              <a:gd name="f3285" fmla="*/ f2729 f1178 1"/>
              <a:gd name="f3286" fmla="*/ f2730 f1177 1"/>
              <a:gd name="f3287" fmla="*/ f2731 f1178 1"/>
              <a:gd name="f3288" fmla="*/ f2732 f1177 1"/>
              <a:gd name="f3289" fmla="*/ f2733 f1178 1"/>
              <a:gd name="f3290" fmla="*/ f2734 f1177 1"/>
              <a:gd name="f3291" fmla="*/ f2735 f1178 1"/>
              <a:gd name="f3292" fmla="*/ f2736 f1177 1"/>
              <a:gd name="f3293" fmla="*/ f2737 f1178 1"/>
              <a:gd name="f3294" fmla="*/ f2738 f1177 1"/>
              <a:gd name="f3295" fmla="*/ f2739 f1178 1"/>
              <a:gd name="f3296" fmla="*/ f2740 f1177 1"/>
              <a:gd name="f3297" fmla="*/ f2741 f1178 1"/>
              <a:gd name="f3298" fmla="*/ f2742 f1177 1"/>
              <a:gd name="f3299" fmla="*/ f2743 f1178 1"/>
              <a:gd name="f3300" fmla="*/ f2744 f1177 1"/>
              <a:gd name="f3301" fmla="*/ f2745 f1178 1"/>
              <a:gd name="f3302" fmla="*/ f2746 f1177 1"/>
              <a:gd name="f3303" fmla="*/ f2747 f1178 1"/>
              <a:gd name="f3304" fmla="*/ f2748 f1177 1"/>
              <a:gd name="f3305" fmla="*/ f2749 f1178 1"/>
              <a:gd name="f3306" fmla="*/ f2750 f1177 1"/>
              <a:gd name="f3307" fmla="*/ f2751 f1178 1"/>
              <a:gd name="f3308" fmla="*/ f2752 f1177 1"/>
              <a:gd name="f3309" fmla="*/ f2753 f1178 1"/>
              <a:gd name="f3310" fmla="*/ f2754 f1177 1"/>
              <a:gd name="f3311" fmla="*/ f2755 f1178 1"/>
              <a:gd name="f3312" fmla="*/ f2756 f1177 1"/>
              <a:gd name="f3313" fmla="*/ f2757 f1178 1"/>
              <a:gd name="f3314" fmla="*/ f2758 f1177 1"/>
              <a:gd name="f3315" fmla="*/ f2759 f1178 1"/>
              <a:gd name="f3316" fmla="*/ f2760 f1177 1"/>
              <a:gd name="f3317" fmla="*/ f2761 f1178 1"/>
              <a:gd name="f3318" fmla="*/ f2762 f1177 1"/>
              <a:gd name="f3319" fmla="*/ f2763 f1178 1"/>
              <a:gd name="f3320" fmla="*/ f2764 f1177 1"/>
              <a:gd name="f3321" fmla="*/ f2765 f1178 1"/>
              <a:gd name="f3322" fmla="*/ f2766 f1177 1"/>
              <a:gd name="f3323" fmla="*/ f2767 f1178 1"/>
              <a:gd name="f3324" fmla="*/ f2768 f1177 1"/>
              <a:gd name="f3325" fmla="*/ f2769 f1178 1"/>
              <a:gd name="f3326" fmla="*/ f2770 f1177 1"/>
              <a:gd name="f3327" fmla="*/ f2771 f1178 1"/>
              <a:gd name="f3328" fmla="*/ f2772 f1177 1"/>
              <a:gd name="f3329" fmla="*/ f2773 f1178 1"/>
              <a:gd name="f3330" fmla="*/ f2774 f1177 1"/>
              <a:gd name="f3331" fmla="*/ f2775 f1178 1"/>
              <a:gd name="f3332" fmla="*/ f2776 f1177 1"/>
              <a:gd name="f3333" fmla="*/ f2777 f1178 1"/>
              <a:gd name="f3334" fmla="*/ f2778 f1177 1"/>
              <a:gd name="f3335" fmla="*/ f2779 f1178 1"/>
              <a:gd name="f3336" fmla="*/ f2780 f1177 1"/>
              <a:gd name="f3337" fmla="*/ f2781 f1178 1"/>
              <a:gd name="f3338" fmla="*/ f2782 f1177 1"/>
              <a:gd name="f3339" fmla="*/ f2783 f1178 1"/>
              <a:gd name="f3340" fmla="*/ f2784 f1177 1"/>
              <a:gd name="f3341" fmla="*/ f2785 f1178 1"/>
              <a:gd name="f3342" fmla="*/ f2786 f1177 1"/>
              <a:gd name="f3343" fmla="*/ f2787 f1178 1"/>
              <a:gd name="f3344" fmla="*/ f2788 f1177 1"/>
              <a:gd name="f3345" fmla="*/ f2789 f1178 1"/>
              <a:gd name="f3346" fmla="*/ f2790 f1177 1"/>
              <a:gd name="f3347" fmla="*/ f2791 f1178 1"/>
              <a:gd name="f3348" fmla="*/ f2792 f1177 1"/>
              <a:gd name="f3349" fmla="*/ f2793 f1178 1"/>
              <a:gd name="f3350" fmla="*/ f2794 f1177 1"/>
              <a:gd name="f3351" fmla="*/ f2795 f1178 1"/>
              <a:gd name="f3352" fmla="*/ f2796 f1177 1"/>
              <a:gd name="f3353" fmla="*/ f2797 f1178 1"/>
              <a:gd name="f3354" fmla="*/ f2798 f1177 1"/>
              <a:gd name="f3355" fmla="*/ f2799 f1178 1"/>
              <a:gd name="f3356" fmla="*/ f2800 f1177 1"/>
              <a:gd name="f3357" fmla="*/ f2801 f1178 1"/>
              <a:gd name="f3358" fmla="*/ f2802 f1177 1"/>
              <a:gd name="f3359" fmla="*/ f2803 f1178 1"/>
              <a:gd name="f3360" fmla="*/ f2804 f1177 1"/>
              <a:gd name="f3361" fmla="*/ f2805 f1178 1"/>
              <a:gd name="f3362" fmla="*/ f2806 f1177 1"/>
              <a:gd name="f3363" fmla="*/ f2807 f1178 1"/>
              <a:gd name="f3364" fmla="*/ f2808 f1177 1"/>
              <a:gd name="f3365" fmla="*/ f2809 f1178 1"/>
              <a:gd name="f3366" fmla="*/ f2810 f1177 1"/>
              <a:gd name="f3367" fmla="*/ f2811 f1178 1"/>
              <a:gd name="f3368" fmla="*/ f2812 f1177 1"/>
              <a:gd name="f3369" fmla="*/ f2813 f1178 1"/>
              <a:gd name="f3370" fmla="*/ f2814 f1177 1"/>
              <a:gd name="f3371" fmla="*/ f2815 f1178 1"/>
              <a:gd name="f3372" fmla="*/ f2816 f1177 1"/>
              <a:gd name="f3373" fmla="*/ f2817 f1178 1"/>
              <a:gd name="f3374" fmla="*/ f2818 f1177 1"/>
              <a:gd name="f3375" fmla="*/ f2819 f1178 1"/>
              <a:gd name="f3376" fmla="*/ f2820 f1177 1"/>
              <a:gd name="f3377" fmla="*/ f2821 f1178 1"/>
              <a:gd name="f3378" fmla="*/ f2822 f1177 1"/>
              <a:gd name="f3379" fmla="*/ f2823 f1178 1"/>
              <a:gd name="f3380" fmla="*/ f2824 f1177 1"/>
              <a:gd name="f3381" fmla="*/ f2825 f1178 1"/>
              <a:gd name="f3382" fmla="*/ f2826 f1177 1"/>
              <a:gd name="f3383" fmla="*/ f2827 f1178 1"/>
              <a:gd name="f3384" fmla="*/ f2828 f1177 1"/>
              <a:gd name="f3385" fmla="*/ f2829 f1178 1"/>
              <a:gd name="f3386" fmla="*/ f2830 f1177 1"/>
              <a:gd name="f3387" fmla="*/ f2831 f1178 1"/>
              <a:gd name="f3388" fmla="*/ f2832 f1177 1"/>
              <a:gd name="f3389" fmla="*/ f2833 f1178 1"/>
              <a:gd name="f3390" fmla="*/ f2834 f1177 1"/>
              <a:gd name="f3391" fmla="*/ f2835 f1178 1"/>
              <a:gd name="f3392" fmla="*/ f2836 f1177 1"/>
              <a:gd name="f3393" fmla="*/ f2837 f1178 1"/>
              <a:gd name="f3394" fmla="*/ f2838 f1177 1"/>
              <a:gd name="f3395" fmla="*/ f2839 f1178 1"/>
              <a:gd name="f3396" fmla="*/ f2840 f1177 1"/>
              <a:gd name="f3397" fmla="*/ f2841 f1178 1"/>
              <a:gd name="f3398" fmla="*/ f2842 f1177 1"/>
              <a:gd name="f3399" fmla="*/ f2843 f1178 1"/>
              <a:gd name="f3400" fmla="*/ f2844 f1177 1"/>
              <a:gd name="f3401" fmla="*/ f2845 f1178 1"/>
              <a:gd name="f3402" fmla="*/ f2846 f1177 1"/>
              <a:gd name="f3403" fmla="*/ f2847 f1178 1"/>
              <a:gd name="f3404" fmla="*/ f2848 f1178 1"/>
            </a:gdLst>
            <a:ahLst/>
            <a:cxnLst>
              <a:cxn ang="3cd4">
                <a:pos x="hc" y="t"/>
              </a:cxn>
              <a:cxn ang="0">
                <a:pos x="r" y="vc"/>
              </a:cxn>
              <a:cxn ang="cd4">
                <a:pos x="hc" y="b"/>
              </a:cxn>
              <a:cxn ang="cd2">
                <a:pos x="l" y="vc"/>
              </a:cxn>
              <a:cxn ang="f1740">
                <a:pos x="f2853" y="f2854"/>
              </a:cxn>
              <a:cxn ang="f1740">
                <a:pos x="f2853" y="f2855"/>
              </a:cxn>
              <a:cxn ang="f1740">
                <a:pos x="f2856" y="f2857"/>
              </a:cxn>
              <a:cxn ang="f1740">
                <a:pos x="f2858" y="f2859"/>
              </a:cxn>
              <a:cxn ang="f1740">
                <a:pos x="f2860" y="f2861"/>
              </a:cxn>
              <a:cxn ang="f1740">
                <a:pos x="f2862" y="f2863"/>
              </a:cxn>
              <a:cxn ang="f1740">
                <a:pos x="f2864" y="f2865"/>
              </a:cxn>
              <a:cxn ang="f1740">
                <a:pos x="f2866" y="f2867"/>
              </a:cxn>
              <a:cxn ang="f1740">
                <a:pos x="f2868" y="f2869"/>
              </a:cxn>
              <a:cxn ang="f1740">
                <a:pos x="f2870" y="f2871"/>
              </a:cxn>
              <a:cxn ang="f1740">
                <a:pos x="f2872" y="f2873"/>
              </a:cxn>
              <a:cxn ang="f1740">
                <a:pos x="f2874" y="f2875"/>
              </a:cxn>
              <a:cxn ang="f1740">
                <a:pos x="f2876" y="f2877"/>
              </a:cxn>
              <a:cxn ang="f1740">
                <a:pos x="f2878" y="f2879"/>
              </a:cxn>
              <a:cxn ang="f1740">
                <a:pos x="f2880" y="f2881"/>
              </a:cxn>
              <a:cxn ang="f1740">
                <a:pos x="f2882" y="f2883"/>
              </a:cxn>
              <a:cxn ang="f1740">
                <a:pos x="f2884" y="f2885"/>
              </a:cxn>
              <a:cxn ang="f1740">
                <a:pos x="f2886" y="f2887"/>
              </a:cxn>
              <a:cxn ang="f1740">
                <a:pos x="f2888" y="f2889"/>
              </a:cxn>
              <a:cxn ang="f1740">
                <a:pos x="f2890" y="f2891"/>
              </a:cxn>
              <a:cxn ang="f1740">
                <a:pos x="f2892" y="f2893"/>
              </a:cxn>
              <a:cxn ang="f1740">
                <a:pos x="f2894" y="f2895"/>
              </a:cxn>
              <a:cxn ang="f1740">
                <a:pos x="f2896" y="f2897"/>
              </a:cxn>
              <a:cxn ang="f1740">
                <a:pos x="f2898" y="f2899"/>
              </a:cxn>
              <a:cxn ang="f1740">
                <a:pos x="f2900" y="f2901"/>
              </a:cxn>
              <a:cxn ang="f1740">
                <a:pos x="f2902" y="f2903"/>
              </a:cxn>
              <a:cxn ang="f1740">
                <a:pos x="f2904" y="f2905"/>
              </a:cxn>
              <a:cxn ang="f1740">
                <a:pos x="f2906" y="f2907"/>
              </a:cxn>
              <a:cxn ang="f1740">
                <a:pos x="f2908" y="f2909"/>
              </a:cxn>
              <a:cxn ang="f1740">
                <a:pos x="f2910" y="f2911"/>
              </a:cxn>
              <a:cxn ang="f1740">
                <a:pos x="f2912" y="f2913"/>
              </a:cxn>
              <a:cxn ang="f1740">
                <a:pos x="f2914" y="f2915"/>
              </a:cxn>
              <a:cxn ang="f1740">
                <a:pos x="f2916" y="f2917"/>
              </a:cxn>
              <a:cxn ang="f1740">
                <a:pos x="f2918" y="f2919"/>
              </a:cxn>
              <a:cxn ang="f1740">
                <a:pos x="f2920" y="f2921"/>
              </a:cxn>
              <a:cxn ang="f1740">
                <a:pos x="f2922" y="f2923"/>
              </a:cxn>
              <a:cxn ang="f1740">
                <a:pos x="f2924" y="f2925"/>
              </a:cxn>
              <a:cxn ang="f1740">
                <a:pos x="f2926" y="f2927"/>
              </a:cxn>
              <a:cxn ang="f1740">
                <a:pos x="f2928" y="f2929"/>
              </a:cxn>
              <a:cxn ang="f1740">
                <a:pos x="f2930" y="f2931"/>
              </a:cxn>
              <a:cxn ang="f1740">
                <a:pos x="f2932" y="f2933"/>
              </a:cxn>
              <a:cxn ang="f1740">
                <a:pos x="f2934" y="f2935"/>
              </a:cxn>
              <a:cxn ang="f1740">
                <a:pos x="f2936" y="f2937"/>
              </a:cxn>
              <a:cxn ang="f1740">
                <a:pos x="f2938" y="f2939"/>
              </a:cxn>
              <a:cxn ang="f1740">
                <a:pos x="f2940" y="f2941"/>
              </a:cxn>
              <a:cxn ang="f1740">
                <a:pos x="f2942" y="f2943"/>
              </a:cxn>
              <a:cxn ang="f1740">
                <a:pos x="f2944" y="f2945"/>
              </a:cxn>
              <a:cxn ang="f1740">
                <a:pos x="f2946" y="f2947"/>
              </a:cxn>
              <a:cxn ang="f1740">
                <a:pos x="f2948" y="f2949"/>
              </a:cxn>
              <a:cxn ang="f1740">
                <a:pos x="f2950" y="f2951"/>
              </a:cxn>
              <a:cxn ang="f1740">
                <a:pos x="f2952" y="f2953"/>
              </a:cxn>
              <a:cxn ang="f1740">
                <a:pos x="f2954" y="f2955"/>
              </a:cxn>
              <a:cxn ang="f1740">
                <a:pos x="f2956" y="f2957"/>
              </a:cxn>
              <a:cxn ang="f1740">
                <a:pos x="f2958" y="f2959"/>
              </a:cxn>
              <a:cxn ang="f1740">
                <a:pos x="f2960" y="f2961"/>
              </a:cxn>
              <a:cxn ang="f1740">
                <a:pos x="f2962" y="f2963"/>
              </a:cxn>
              <a:cxn ang="f1740">
                <a:pos x="f2964" y="f2965"/>
              </a:cxn>
              <a:cxn ang="f1740">
                <a:pos x="f2966" y="f2967"/>
              </a:cxn>
              <a:cxn ang="f1740">
                <a:pos x="f2968" y="f2969"/>
              </a:cxn>
              <a:cxn ang="f1740">
                <a:pos x="f2970" y="f2971"/>
              </a:cxn>
              <a:cxn ang="f1740">
                <a:pos x="f2972" y="f2973"/>
              </a:cxn>
              <a:cxn ang="f1740">
                <a:pos x="f2974" y="f2975"/>
              </a:cxn>
              <a:cxn ang="f1740">
                <a:pos x="f2976" y="f2977"/>
              </a:cxn>
              <a:cxn ang="f1740">
                <a:pos x="f2978" y="f2979"/>
              </a:cxn>
              <a:cxn ang="f1740">
                <a:pos x="f2980" y="f2981"/>
              </a:cxn>
              <a:cxn ang="f1740">
                <a:pos x="f2982" y="f2983"/>
              </a:cxn>
              <a:cxn ang="f1740">
                <a:pos x="f2984" y="f2985"/>
              </a:cxn>
              <a:cxn ang="f1740">
                <a:pos x="f2986" y="f2987"/>
              </a:cxn>
              <a:cxn ang="f1740">
                <a:pos x="f2988" y="f2989"/>
              </a:cxn>
              <a:cxn ang="f1740">
                <a:pos x="f2990" y="f2991"/>
              </a:cxn>
              <a:cxn ang="f1740">
                <a:pos x="f2992" y="f2993"/>
              </a:cxn>
              <a:cxn ang="f1740">
                <a:pos x="f2994" y="f2995"/>
              </a:cxn>
              <a:cxn ang="f1740">
                <a:pos x="f2996" y="f2997"/>
              </a:cxn>
              <a:cxn ang="f1740">
                <a:pos x="f2998" y="f2999"/>
              </a:cxn>
              <a:cxn ang="f1740">
                <a:pos x="f3000" y="f3001"/>
              </a:cxn>
              <a:cxn ang="f1740">
                <a:pos x="f3002" y="f3003"/>
              </a:cxn>
              <a:cxn ang="f1740">
                <a:pos x="f3004" y="f3005"/>
              </a:cxn>
              <a:cxn ang="f1740">
                <a:pos x="f3006" y="f3007"/>
              </a:cxn>
              <a:cxn ang="f1740">
                <a:pos x="f3008" y="f3009"/>
              </a:cxn>
              <a:cxn ang="f1740">
                <a:pos x="f3010" y="f3011"/>
              </a:cxn>
              <a:cxn ang="f1740">
                <a:pos x="f3012" y="f3013"/>
              </a:cxn>
              <a:cxn ang="f1740">
                <a:pos x="f3014" y="f3015"/>
              </a:cxn>
              <a:cxn ang="f1740">
                <a:pos x="f3016" y="f3017"/>
              </a:cxn>
              <a:cxn ang="f1740">
                <a:pos x="f3018" y="f3019"/>
              </a:cxn>
              <a:cxn ang="f1740">
                <a:pos x="f3020" y="f3021"/>
              </a:cxn>
              <a:cxn ang="f1740">
                <a:pos x="f3022" y="f3023"/>
              </a:cxn>
              <a:cxn ang="f1740">
                <a:pos x="f3024" y="f3025"/>
              </a:cxn>
              <a:cxn ang="f1740">
                <a:pos x="f3026" y="f3027"/>
              </a:cxn>
              <a:cxn ang="f1740">
                <a:pos x="f3028" y="f3029"/>
              </a:cxn>
              <a:cxn ang="f1740">
                <a:pos x="f3030" y="f3031"/>
              </a:cxn>
              <a:cxn ang="f1740">
                <a:pos x="f3032" y="f3033"/>
              </a:cxn>
              <a:cxn ang="f1740">
                <a:pos x="f3034" y="f3035"/>
              </a:cxn>
              <a:cxn ang="f1740">
                <a:pos x="f3036" y="f3037"/>
              </a:cxn>
              <a:cxn ang="f1740">
                <a:pos x="f3038" y="f3039"/>
              </a:cxn>
              <a:cxn ang="f1740">
                <a:pos x="f3040" y="f3041"/>
              </a:cxn>
              <a:cxn ang="f1740">
                <a:pos x="f3042" y="f3043"/>
              </a:cxn>
              <a:cxn ang="f1740">
                <a:pos x="f3044" y="f3045"/>
              </a:cxn>
              <a:cxn ang="f1740">
                <a:pos x="f3046" y="f3047"/>
              </a:cxn>
              <a:cxn ang="f1740">
                <a:pos x="f3048" y="f3049"/>
              </a:cxn>
              <a:cxn ang="f1740">
                <a:pos x="f3050" y="f3051"/>
              </a:cxn>
              <a:cxn ang="f1740">
                <a:pos x="f3052" y="f3053"/>
              </a:cxn>
              <a:cxn ang="f1740">
                <a:pos x="f3054" y="f3055"/>
              </a:cxn>
              <a:cxn ang="f1740">
                <a:pos x="f3056" y="f3057"/>
              </a:cxn>
              <a:cxn ang="f1740">
                <a:pos x="f3058" y="f3059"/>
              </a:cxn>
              <a:cxn ang="f1740">
                <a:pos x="f3060" y="f3061"/>
              </a:cxn>
              <a:cxn ang="f1740">
                <a:pos x="f3062" y="f3063"/>
              </a:cxn>
              <a:cxn ang="f1740">
                <a:pos x="f3064" y="f3065"/>
              </a:cxn>
              <a:cxn ang="f1740">
                <a:pos x="f3066" y="f3067"/>
              </a:cxn>
              <a:cxn ang="f1740">
                <a:pos x="f3068" y="f3069"/>
              </a:cxn>
              <a:cxn ang="f1740">
                <a:pos x="f3070" y="f3071"/>
              </a:cxn>
              <a:cxn ang="f1740">
                <a:pos x="f3072" y="f3073"/>
              </a:cxn>
              <a:cxn ang="f1740">
                <a:pos x="f3074" y="f3075"/>
              </a:cxn>
              <a:cxn ang="f1740">
                <a:pos x="f3076" y="f3077"/>
              </a:cxn>
              <a:cxn ang="f1740">
                <a:pos x="f3078" y="f3079"/>
              </a:cxn>
              <a:cxn ang="f1740">
                <a:pos x="f3080" y="f3081"/>
              </a:cxn>
              <a:cxn ang="f1740">
                <a:pos x="f3082" y="f3083"/>
              </a:cxn>
              <a:cxn ang="f1740">
                <a:pos x="f3084" y="f3085"/>
              </a:cxn>
              <a:cxn ang="f1740">
                <a:pos x="f3086" y="f3087"/>
              </a:cxn>
              <a:cxn ang="f1740">
                <a:pos x="f3088" y="f3089"/>
              </a:cxn>
              <a:cxn ang="f1740">
                <a:pos x="f3090" y="f3091"/>
              </a:cxn>
              <a:cxn ang="f1740">
                <a:pos x="f3092" y="f3093"/>
              </a:cxn>
              <a:cxn ang="f1740">
                <a:pos x="f3094" y="f3095"/>
              </a:cxn>
              <a:cxn ang="f1740">
                <a:pos x="f3096" y="f3097"/>
              </a:cxn>
              <a:cxn ang="f1740">
                <a:pos x="f3098" y="f3099"/>
              </a:cxn>
              <a:cxn ang="f1740">
                <a:pos x="f3100" y="f3101"/>
              </a:cxn>
              <a:cxn ang="f1740">
                <a:pos x="f3102" y="f3103"/>
              </a:cxn>
              <a:cxn ang="f1740">
                <a:pos x="f3104" y="f3105"/>
              </a:cxn>
              <a:cxn ang="f1740">
                <a:pos x="f3106" y="f3107"/>
              </a:cxn>
              <a:cxn ang="f1740">
                <a:pos x="f3108" y="f3109"/>
              </a:cxn>
              <a:cxn ang="f1740">
                <a:pos x="f3110" y="f3111"/>
              </a:cxn>
              <a:cxn ang="f1740">
                <a:pos x="f3112" y="f3113"/>
              </a:cxn>
              <a:cxn ang="f1740">
                <a:pos x="f3114" y="f3115"/>
              </a:cxn>
              <a:cxn ang="f1740">
                <a:pos x="f3116" y="f3117"/>
              </a:cxn>
              <a:cxn ang="f1740">
                <a:pos x="f3118" y="f3119"/>
              </a:cxn>
              <a:cxn ang="f1740">
                <a:pos x="f3120" y="f3121"/>
              </a:cxn>
              <a:cxn ang="f1740">
                <a:pos x="f3122" y="f3123"/>
              </a:cxn>
              <a:cxn ang="f1740">
                <a:pos x="f3124" y="f3125"/>
              </a:cxn>
              <a:cxn ang="f1740">
                <a:pos x="f3126" y="f3127"/>
              </a:cxn>
              <a:cxn ang="f1740">
                <a:pos x="f3128" y="f3129"/>
              </a:cxn>
              <a:cxn ang="f1740">
                <a:pos x="f3130" y="f3131"/>
              </a:cxn>
              <a:cxn ang="f1740">
                <a:pos x="f3132" y="f3133"/>
              </a:cxn>
              <a:cxn ang="f1740">
                <a:pos x="f3134" y="f3135"/>
              </a:cxn>
              <a:cxn ang="f1740">
                <a:pos x="f3136" y="f3137"/>
              </a:cxn>
              <a:cxn ang="f1740">
                <a:pos x="f3138" y="f3139"/>
              </a:cxn>
              <a:cxn ang="f1740">
                <a:pos x="f3140" y="f3141"/>
              </a:cxn>
              <a:cxn ang="f1740">
                <a:pos x="f3142" y="f3143"/>
              </a:cxn>
              <a:cxn ang="f1740">
                <a:pos x="f3144" y="f3145"/>
              </a:cxn>
              <a:cxn ang="f1740">
                <a:pos x="f3146" y="f3147"/>
              </a:cxn>
              <a:cxn ang="f1740">
                <a:pos x="f3148" y="f3149"/>
              </a:cxn>
              <a:cxn ang="f1740">
                <a:pos x="f3150" y="f3151"/>
              </a:cxn>
              <a:cxn ang="f1740">
                <a:pos x="f3152" y="f3153"/>
              </a:cxn>
              <a:cxn ang="f1740">
                <a:pos x="f3154" y="f3155"/>
              </a:cxn>
              <a:cxn ang="f1740">
                <a:pos x="f3156" y="f3157"/>
              </a:cxn>
              <a:cxn ang="f1740">
                <a:pos x="f3158" y="f3159"/>
              </a:cxn>
              <a:cxn ang="f1740">
                <a:pos x="f3160" y="f3161"/>
              </a:cxn>
              <a:cxn ang="f1740">
                <a:pos x="f3162" y="f3163"/>
              </a:cxn>
              <a:cxn ang="f1740">
                <a:pos x="f3164" y="f3165"/>
              </a:cxn>
              <a:cxn ang="f1740">
                <a:pos x="f3166" y="f3167"/>
              </a:cxn>
              <a:cxn ang="f1740">
                <a:pos x="f3168" y="f3169"/>
              </a:cxn>
              <a:cxn ang="f1740">
                <a:pos x="f3170" y="f3171"/>
              </a:cxn>
              <a:cxn ang="f1740">
                <a:pos x="f3172" y="f3173"/>
              </a:cxn>
              <a:cxn ang="f1740">
                <a:pos x="f3174" y="f3175"/>
              </a:cxn>
              <a:cxn ang="f1740">
                <a:pos x="f3176" y="f3177"/>
              </a:cxn>
              <a:cxn ang="f1740">
                <a:pos x="f3178" y="f3179"/>
              </a:cxn>
              <a:cxn ang="f1740">
                <a:pos x="f3180" y="f3181"/>
              </a:cxn>
              <a:cxn ang="f1740">
                <a:pos x="f3182" y="f3183"/>
              </a:cxn>
              <a:cxn ang="f1740">
                <a:pos x="f3184" y="f3185"/>
              </a:cxn>
              <a:cxn ang="f1740">
                <a:pos x="f3186" y="f3187"/>
              </a:cxn>
              <a:cxn ang="f1740">
                <a:pos x="f3188" y="f3189"/>
              </a:cxn>
              <a:cxn ang="f1740">
                <a:pos x="f3190" y="f3191"/>
              </a:cxn>
              <a:cxn ang="f1740">
                <a:pos x="f3192" y="f3193"/>
              </a:cxn>
              <a:cxn ang="f1740">
                <a:pos x="f3194" y="f3195"/>
              </a:cxn>
              <a:cxn ang="f1740">
                <a:pos x="f3196" y="f3197"/>
              </a:cxn>
              <a:cxn ang="f1740">
                <a:pos x="f3198" y="f3199"/>
              </a:cxn>
              <a:cxn ang="f1740">
                <a:pos x="f3200" y="f3201"/>
              </a:cxn>
              <a:cxn ang="f1740">
                <a:pos x="f3202" y="f3203"/>
              </a:cxn>
              <a:cxn ang="f1740">
                <a:pos x="f3204" y="f3205"/>
              </a:cxn>
              <a:cxn ang="f1740">
                <a:pos x="f3206" y="f3207"/>
              </a:cxn>
              <a:cxn ang="f1740">
                <a:pos x="f3208" y="f3209"/>
              </a:cxn>
              <a:cxn ang="f1740">
                <a:pos x="f3210" y="f3211"/>
              </a:cxn>
              <a:cxn ang="f1740">
                <a:pos x="f3212" y="f3213"/>
              </a:cxn>
              <a:cxn ang="f1740">
                <a:pos x="f3214" y="f3215"/>
              </a:cxn>
              <a:cxn ang="f1740">
                <a:pos x="f3216" y="f3217"/>
              </a:cxn>
              <a:cxn ang="f1740">
                <a:pos x="f3218" y="f3219"/>
              </a:cxn>
              <a:cxn ang="f1740">
                <a:pos x="f3220" y="f3221"/>
              </a:cxn>
              <a:cxn ang="f1740">
                <a:pos x="f3222" y="f3223"/>
              </a:cxn>
              <a:cxn ang="f1740">
                <a:pos x="f3224" y="f3225"/>
              </a:cxn>
              <a:cxn ang="f1740">
                <a:pos x="f3226" y="f3227"/>
              </a:cxn>
              <a:cxn ang="f1740">
                <a:pos x="f3228" y="f3229"/>
              </a:cxn>
              <a:cxn ang="f1740">
                <a:pos x="f3230" y="f3231"/>
              </a:cxn>
              <a:cxn ang="f1740">
                <a:pos x="f3232" y="f3233"/>
              </a:cxn>
              <a:cxn ang="f1740">
                <a:pos x="f3234" y="f3235"/>
              </a:cxn>
              <a:cxn ang="f1740">
                <a:pos x="f3236" y="f3237"/>
              </a:cxn>
              <a:cxn ang="f1740">
                <a:pos x="f3238" y="f3239"/>
              </a:cxn>
              <a:cxn ang="f1740">
                <a:pos x="f3240" y="f3241"/>
              </a:cxn>
              <a:cxn ang="f1740">
                <a:pos x="f3242" y="f3243"/>
              </a:cxn>
              <a:cxn ang="f1740">
                <a:pos x="f3244" y="f3245"/>
              </a:cxn>
              <a:cxn ang="f1740">
                <a:pos x="f3246" y="f3247"/>
              </a:cxn>
              <a:cxn ang="f1740">
                <a:pos x="f3248" y="f3249"/>
              </a:cxn>
              <a:cxn ang="f1740">
                <a:pos x="f3250" y="f3251"/>
              </a:cxn>
              <a:cxn ang="f1740">
                <a:pos x="f3252" y="f3253"/>
              </a:cxn>
              <a:cxn ang="f1740">
                <a:pos x="f3254" y="f3255"/>
              </a:cxn>
              <a:cxn ang="f1740">
                <a:pos x="f3256" y="f3257"/>
              </a:cxn>
              <a:cxn ang="f1740">
                <a:pos x="f3258" y="f3259"/>
              </a:cxn>
              <a:cxn ang="f1740">
                <a:pos x="f3260" y="f3261"/>
              </a:cxn>
              <a:cxn ang="f1740">
                <a:pos x="f3262" y="f3263"/>
              </a:cxn>
              <a:cxn ang="f1740">
                <a:pos x="f3264" y="f3265"/>
              </a:cxn>
              <a:cxn ang="f1740">
                <a:pos x="f3266" y="f3267"/>
              </a:cxn>
              <a:cxn ang="f1740">
                <a:pos x="f3268" y="f3269"/>
              </a:cxn>
              <a:cxn ang="f1740">
                <a:pos x="f3270" y="f3271"/>
              </a:cxn>
              <a:cxn ang="f1740">
                <a:pos x="f3272" y="f3273"/>
              </a:cxn>
              <a:cxn ang="f1740">
                <a:pos x="f3274" y="f3275"/>
              </a:cxn>
              <a:cxn ang="f1740">
                <a:pos x="f3276" y="f3277"/>
              </a:cxn>
              <a:cxn ang="f1740">
                <a:pos x="f3278" y="f3279"/>
              </a:cxn>
              <a:cxn ang="f1740">
                <a:pos x="f3280" y="f3281"/>
              </a:cxn>
              <a:cxn ang="f1740">
                <a:pos x="f3282" y="f3283"/>
              </a:cxn>
              <a:cxn ang="f1740">
                <a:pos x="f3284" y="f3285"/>
              </a:cxn>
              <a:cxn ang="f1740">
                <a:pos x="f3286" y="f3287"/>
              </a:cxn>
              <a:cxn ang="f1740">
                <a:pos x="f3288" y="f3289"/>
              </a:cxn>
              <a:cxn ang="f1740">
                <a:pos x="f3290" y="f3291"/>
              </a:cxn>
              <a:cxn ang="f1740">
                <a:pos x="f3292" y="f3293"/>
              </a:cxn>
              <a:cxn ang="f1740">
                <a:pos x="f3294" y="f3295"/>
              </a:cxn>
              <a:cxn ang="f1740">
                <a:pos x="f3296" y="f3297"/>
              </a:cxn>
              <a:cxn ang="f1740">
                <a:pos x="f3298" y="f3299"/>
              </a:cxn>
              <a:cxn ang="f1740">
                <a:pos x="f3300" y="f3301"/>
              </a:cxn>
              <a:cxn ang="f1740">
                <a:pos x="f3302" y="f3303"/>
              </a:cxn>
              <a:cxn ang="f1740">
                <a:pos x="f3304" y="f3305"/>
              </a:cxn>
              <a:cxn ang="f1740">
                <a:pos x="f3306" y="f3307"/>
              </a:cxn>
              <a:cxn ang="f1740">
                <a:pos x="f3308" y="f3309"/>
              </a:cxn>
              <a:cxn ang="f1740">
                <a:pos x="f3310" y="f3311"/>
              </a:cxn>
              <a:cxn ang="f1740">
                <a:pos x="f3312" y="f3313"/>
              </a:cxn>
              <a:cxn ang="f1740">
                <a:pos x="f3314" y="f3315"/>
              </a:cxn>
              <a:cxn ang="f1740">
                <a:pos x="f3316" y="f3317"/>
              </a:cxn>
              <a:cxn ang="f1740">
                <a:pos x="f3318" y="f3319"/>
              </a:cxn>
              <a:cxn ang="f1740">
                <a:pos x="f3320" y="f3321"/>
              </a:cxn>
              <a:cxn ang="f1740">
                <a:pos x="f3322" y="f3323"/>
              </a:cxn>
              <a:cxn ang="f1740">
                <a:pos x="f3324" y="f3325"/>
              </a:cxn>
              <a:cxn ang="f1740">
                <a:pos x="f3326" y="f3327"/>
              </a:cxn>
              <a:cxn ang="f1740">
                <a:pos x="f3328" y="f3329"/>
              </a:cxn>
              <a:cxn ang="f1740">
                <a:pos x="f3330" y="f3331"/>
              </a:cxn>
              <a:cxn ang="f1740">
                <a:pos x="f3332" y="f3333"/>
              </a:cxn>
              <a:cxn ang="f1740">
                <a:pos x="f3334" y="f3335"/>
              </a:cxn>
              <a:cxn ang="f1740">
                <a:pos x="f3336" y="f3337"/>
              </a:cxn>
              <a:cxn ang="f1740">
                <a:pos x="f3338" y="f3339"/>
              </a:cxn>
              <a:cxn ang="f1740">
                <a:pos x="f3340" y="f3341"/>
              </a:cxn>
              <a:cxn ang="f1740">
                <a:pos x="f3342" y="f3343"/>
              </a:cxn>
              <a:cxn ang="f1740">
                <a:pos x="f3344" y="f3345"/>
              </a:cxn>
              <a:cxn ang="f1740">
                <a:pos x="f3346" y="f3347"/>
              </a:cxn>
              <a:cxn ang="f1740">
                <a:pos x="f3348" y="f3349"/>
              </a:cxn>
              <a:cxn ang="f1740">
                <a:pos x="f3350" y="f3351"/>
              </a:cxn>
              <a:cxn ang="f1740">
                <a:pos x="f3352" y="f3353"/>
              </a:cxn>
              <a:cxn ang="f1740">
                <a:pos x="f3354" y="f3355"/>
              </a:cxn>
              <a:cxn ang="f1740">
                <a:pos x="f3356" y="f3357"/>
              </a:cxn>
              <a:cxn ang="f1740">
                <a:pos x="f3358" y="f3359"/>
              </a:cxn>
              <a:cxn ang="f1740">
                <a:pos x="f3360" y="f3361"/>
              </a:cxn>
              <a:cxn ang="f1740">
                <a:pos x="f3362" y="f3363"/>
              </a:cxn>
              <a:cxn ang="f1740">
                <a:pos x="f3364" y="f3365"/>
              </a:cxn>
              <a:cxn ang="f1740">
                <a:pos x="f3366" y="f3367"/>
              </a:cxn>
              <a:cxn ang="f1740">
                <a:pos x="f3368" y="f3369"/>
              </a:cxn>
              <a:cxn ang="f1740">
                <a:pos x="f3370" y="f3371"/>
              </a:cxn>
              <a:cxn ang="f1740">
                <a:pos x="f3372" y="f3373"/>
              </a:cxn>
              <a:cxn ang="f1740">
                <a:pos x="f3374" y="f3375"/>
              </a:cxn>
              <a:cxn ang="f1740">
                <a:pos x="f3376" y="f3377"/>
              </a:cxn>
              <a:cxn ang="f1740">
                <a:pos x="f3378" y="f3379"/>
              </a:cxn>
              <a:cxn ang="f1740">
                <a:pos x="f3380" y="f3381"/>
              </a:cxn>
              <a:cxn ang="f1740">
                <a:pos x="f3382" y="f3383"/>
              </a:cxn>
              <a:cxn ang="f1740">
                <a:pos x="f3384" y="f3385"/>
              </a:cxn>
              <a:cxn ang="f1740">
                <a:pos x="f3386" y="f3387"/>
              </a:cxn>
              <a:cxn ang="f1740">
                <a:pos x="f3388" y="f3389"/>
              </a:cxn>
              <a:cxn ang="f1740">
                <a:pos x="f3390" y="f3391"/>
              </a:cxn>
              <a:cxn ang="f1740">
                <a:pos x="f3392" y="f3393"/>
              </a:cxn>
              <a:cxn ang="f1740">
                <a:pos x="f3394" y="f3395"/>
              </a:cxn>
              <a:cxn ang="f1740">
                <a:pos x="f3396" y="f3397"/>
              </a:cxn>
              <a:cxn ang="f1740">
                <a:pos x="f3398" y="f3399"/>
              </a:cxn>
              <a:cxn ang="f1740">
                <a:pos x="f3400" y="f3401"/>
              </a:cxn>
              <a:cxn ang="f1740">
                <a:pos x="f3402" y="f3403"/>
              </a:cxn>
              <a:cxn ang="f1740">
                <a:pos x="f3402" y="f3404"/>
              </a:cxn>
              <a:cxn ang="f1740">
                <a:pos x="f2853" y="f2854"/>
              </a:cxn>
            </a:cxnLst>
            <a:rect l="f2849" t="f2852" r="f2850" b="f2851"/>
            <a:pathLst>
              <a:path w="11243827" h="5641173">
                <a:moveTo>
                  <a:pt x="f6" y="f5"/>
                </a:moveTo>
                <a:lnTo>
                  <a:pt x="f6" y="f8"/>
                </a:lnTo>
                <a:lnTo>
                  <a:pt x="f9" y="f10"/>
                </a:lnTo>
                <a:cubicBezTo>
                  <a:pt x="f11" y="f12"/>
                  <a:pt x="f13" y="f14"/>
                  <a:pt x="f15" y="f16"/>
                </a:cubicBezTo>
                <a:cubicBezTo>
                  <a:pt x="f17" y="f18"/>
                  <a:pt x="f19" y="f20"/>
                  <a:pt x="f21" y="f22"/>
                </a:cubicBezTo>
                <a:lnTo>
                  <a:pt x="f23" y="f24"/>
                </a:lnTo>
                <a:lnTo>
                  <a:pt x="f25" y="f26"/>
                </a:lnTo>
                <a:lnTo>
                  <a:pt x="f27" y="f28"/>
                </a:lnTo>
                <a:lnTo>
                  <a:pt x="f29" y="f30"/>
                </a:lnTo>
                <a:cubicBezTo>
                  <a:pt x="f31" y="f32"/>
                  <a:pt x="f33" y="f34"/>
                  <a:pt x="f35" y="f36"/>
                </a:cubicBezTo>
                <a:cubicBezTo>
                  <a:pt x="f37" y="f38"/>
                  <a:pt x="f39" y="f40"/>
                  <a:pt x="f41" y="f42"/>
                </a:cubicBezTo>
                <a:lnTo>
                  <a:pt x="f43" y="f44"/>
                </a:lnTo>
                <a:lnTo>
                  <a:pt x="f45" y="f46"/>
                </a:lnTo>
                <a:lnTo>
                  <a:pt x="f47" y="f48"/>
                </a:lnTo>
                <a:lnTo>
                  <a:pt x="f49" y="f50"/>
                </a:lnTo>
                <a:cubicBezTo>
                  <a:pt x="f51" y="f52"/>
                  <a:pt x="f53" y="f54"/>
                  <a:pt x="f55" y="f56"/>
                </a:cubicBezTo>
                <a:lnTo>
                  <a:pt x="f57" y="f58"/>
                </a:lnTo>
                <a:cubicBezTo>
                  <a:pt x="f59" y="f60"/>
                  <a:pt x="f61" y="f62"/>
                  <a:pt x="f63" y="f64"/>
                </a:cubicBezTo>
                <a:cubicBezTo>
                  <a:pt x="f65" y="f66"/>
                  <a:pt x="f67" y="f68"/>
                  <a:pt x="f69" y="f70"/>
                </a:cubicBezTo>
                <a:cubicBezTo>
                  <a:pt x="f71" y="f72"/>
                  <a:pt x="f73" y="f74"/>
                  <a:pt x="f75" y="f76"/>
                </a:cubicBezTo>
                <a:cubicBezTo>
                  <a:pt x="f77" y="f78"/>
                  <a:pt x="f79" y="f80"/>
                  <a:pt x="f81" y="f82"/>
                </a:cubicBezTo>
                <a:cubicBezTo>
                  <a:pt x="f83" y="f84"/>
                  <a:pt x="f85" y="f86"/>
                  <a:pt x="f87" y="f88"/>
                </a:cubicBezTo>
                <a:lnTo>
                  <a:pt x="f89" y="f90"/>
                </a:lnTo>
                <a:lnTo>
                  <a:pt x="f91" y="f92"/>
                </a:lnTo>
                <a:cubicBezTo>
                  <a:pt x="f93" y="f94"/>
                  <a:pt x="f95" y="f96"/>
                  <a:pt x="f97" y="f98"/>
                </a:cubicBezTo>
                <a:cubicBezTo>
                  <a:pt x="f99" y="f100"/>
                  <a:pt x="f101" y="f102"/>
                  <a:pt x="f103" y="f104"/>
                </a:cubicBezTo>
                <a:cubicBezTo>
                  <a:pt x="f105" y="f106"/>
                  <a:pt x="f107" y="f108"/>
                  <a:pt x="f109" y="f110"/>
                </a:cubicBezTo>
                <a:cubicBezTo>
                  <a:pt x="f111" y="f112"/>
                  <a:pt x="f113" y="f114"/>
                  <a:pt x="f115" y="f116"/>
                </a:cubicBezTo>
                <a:cubicBezTo>
                  <a:pt x="f117" y="f118"/>
                  <a:pt x="f119" y="f120"/>
                  <a:pt x="f121" y="f122"/>
                </a:cubicBezTo>
                <a:lnTo>
                  <a:pt x="f123" y="f124"/>
                </a:lnTo>
                <a:lnTo>
                  <a:pt x="f125" y="f126"/>
                </a:lnTo>
                <a:cubicBezTo>
                  <a:pt x="f127" y="f128"/>
                  <a:pt x="f129" y="f130"/>
                  <a:pt x="f131" y="f132"/>
                </a:cubicBezTo>
                <a:cubicBezTo>
                  <a:pt x="f133" y="f134"/>
                  <a:pt x="f135" y="f136"/>
                  <a:pt x="f137" y="f138"/>
                </a:cubicBezTo>
                <a:cubicBezTo>
                  <a:pt x="f139" y="f140"/>
                  <a:pt x="f141" y="f142"/>
                  <a:pt x="f143" y="f144"/>
                </a:cubicBezTo>
                <a:cubicBezTo>
                  <a:pt x="f145" y="f146"/>
                  <a:pt x="f147" y="f148"/>
                  <a:pt x="f149" y="f150"/>
                </a:cubicBez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212"/>
                  <a:pt x="f213" y="f214"/>
                  <a:pt x="f215" y="f216"/>
                </a:cubicBezTo>
                <a:cubicBezTo>
                  <a:pt x="f217" y="f218"/>
                  <a:pt x="f219" y="f220"/>
                  <a:pt x="f221" y="f222"/>
                </a:cubicBezTo>
                <a:cubicBezTo>
                  <a:pt x="f223" y="f224"/>
                  <a:pt x="f225" y="f226"/>
                  <a:pt x="f227" y="f228"/>
                </a:cubicBezTo>
                <a:lnTo>
                  <a:pt x="f229" y="f230"/>
                </a:lnTo>
                <a:lnTo>
                  <a:pt x="f231" y="f232"/>
                </a:lnTo>
                <a:lnTo>
                  <a:pt x="f233" y="f234"/>
                </a:lnTo>
                <a:lnTo>
                  <a:pt x="f235" y="f236"/>
                </a:lnTo>
                <a:cubicBezTo>
                  <a:pt x="f237" y="f238"/>
                  <a:pt x="f239" y="f240"/>
                  <a:pt x="f241" y="f242"/>
                </a:cubicBez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cubicBezTo>
                  <a:pt x="f285" y="f286"/>
                  <a:pt x="f287" y="f288"/>
                  <a:pt x="f289" y="f290"/>
                </a:cubicBezTo>
                <a:lnTo>
                  <a:pt x="f291" y="f292"/>
                </a:lnTo>
                <a:lnTo>
                  <a:pt x="f293" y="f294"/>
                </a:lnTo>
                <a:cubicBezTo>
                  <a:pt x="f295" y="f296"/>
                  <a:pt x="f297" y="f298"/>
                  <a:pt x="f299" y="f300"/>
                </a:cubicBezTo>
                <a:lnTo>
                  <a:pt x="f301" y="f302"/>
                </a:lnTo>
                <a:lnTo>
                  <a:pt x="f303" y="f304"/>
                </a:lnTo>
                <a:lnTo>
                  <a:pt x="f305" y="f306"/>
                </a:lnTo>
                <a:lnTo>
                  <a:pt x="f307" y="f308"/>
                </a:lnTo>
                <a:lnTo>
                  <a:pt x="f309" y="f310"/>
                </a:lnTo>
                <a:lnTo>
                  <a:pt x="f311" y="f312"/>
                </a:lnTo>
                <a:cubicBezTo>
                  <a:pt x="f313" y="f314"/>
                  <a:pt x="f315" y="f316"/>
                  <a:pt x="f317" y="f318"/>
                </a:cubicBezTo>
                <a:cubicBezTo>
                  <a:pt x="f319" y="f320"/>
                  <a:pt x="f321" y="f322"/>
                  <a:pt x="f323" y="f324"/>
                </a:cubicBezTo>
                <a:cubicBezTo>
                  <a:pt x="f325" y="f326"/>
                  <a:pt x="f327" y="f328"/>
                  <a:pt x="f329" y="f330"/>
                </a:cubicBezTo>
                <a:cubicBezTo>
                  <a:pt x="f331" y="f332"/>
                  <a:pt x="f333" y="f334"/>
                  <a:pt x="f335" y="f336"/>
                </a:cubicBezTo>
                <a:lnTo>
                  <a:pt x="f337" y="f338"/>
                </a:lnTo>
                <a:lnTo>
                  <a:pt x="f339" y="f340"/>
                </a:lnTo>
                <a:cubicBezTo>
                  <a:pt x="f341" y="f342"/>
                  <a:pt x="f343" y="f344"/>
                  <a:pt x="f345" y="f346"/>
                </a:cubicBezTo>
                <a:cubicBezTo>
                  <a:pt x="f347" y="f348"/>
                  <a:pt x="f349" y="f350"/>
                  <a:pt x="f351" y="f352"/>
                </a:cubicBezTo>
                <a:cubicBezTo>
                  <a:pt x="f353" y="f354"/>
                  <a:pt x="f355" y="f356"/>
                  <a:pt x="f357" y="f358"/>
                </a:cubicBezTo>
                <a:cubicBezTo>
                  <a:pt x="f359" y="f360"/>
                  <a:pt x="f361" y="f362"/>
                  <a:pt x="f363" y="f364"/>
                </a:cubicBezTo>
                <a:lnTo>
                  <a:pt x="f365" y="f366"/>
                </a:lnTo>
                <a:lnTo>
                  <a:pt x="f367" y="f368"/>
                </a:lnTo>
                <a:lnTo>
                  <a:pt x="f369" y="f370"/>
                </a:lnTo>
                <a:lnTo>
                  <a:pt x="f371" y="f372"/>
                </a:lnTo>
                <a:lnTo>
                  <a:pt x="f373" y="f374"/>
                </a:lnTo>
                <a:cubicBezTo>
                  <a:pt x="f375" y="f376"/>
                  <a:pt x="f377" y="f378"/>
                  <a:pt x="f379" y="f380"/>
                </a:cubicBezTo>
                <a:lnTo>
                  <a:pt x="f381" y="f382"/>
                </a:lnTo>
                <a:lnTo>
                  <a:pt x="f383" y="f384"/>
                </a:lnTo>
                <a:cubicBezTo>
                  <a:pt x="f385" y="f386"/>
                  <a:pt x="f387" y="f388"/>
                  <a:pt x="f389" y="f390"/>
                </a:cubicBezTo>
                <a:cubicBezTo>
                  <a:pt x="f391" y="f392"/>
                  <a:pt x="f393" y="f394"/>
                  <a:pt x="f395" y="f396"/>
                </a:cubicBezTo>
                <a:cubicBezTo>
                  <a:pt x="f397" y="f398"/>
                  <a:pt x="f399" y="f400"/>
                  <a:pt x="f401" y="f402"/>
                </a:cubicBezTo>
                <a:cubicBezTo>
                  <a:pt x="f403" y="f404"/>
                  <a:pt x="f405" y="f406"/>
                  <a:pt x="f407" y="f408"/>
                </a:cubicBezTo>
                <a:lnTo>
                  <a:pt x="f409" y="f410"/>
                </a:lnTo>
                <a:lnTo>
                  <a:pt x="f411" y="f412"/>
                </a:lnTo>
                <a:lnTo>
                  <a:pt x="f413" y="f414"/>
                </a:lnTo>
                <a:lnTo>
                  <a:pt x="f415" y="f416"/>
                </a:lnTo>
                <a:lnTo>
                  <a:pt x="f417" y="f418"/>
                </a:lnTo>
                <a:lnTo>
                  <a:pt x="f419" y="f420"/>
                </a:lnTo>
                <a:cubicBezTo>
                  <a:pt x="f421" y="f422"/>
                  <a:pt x="f423" y="f424"/>
                  <a:pt x="f425" y="f426"/>
                </a:cubicBezTo>
                <a:lnTo>
                  <a:pt x="f427" y="f428"/>
                </a:lnTo>
                <a:lnTo>
                  <a:pt x="f429" y="f430"/>
                </a:lnTo>
                <a:cubicBezTo>
                  <a:pt x="f431" y="f432"/>
                  <a:pt x="f433" y="f434"/>
                  <a:pt x="f435" y="f436"/>
                </a:cubicBezTo>
                <a:cubicBezTo>
                  <a:pt x="f437" y="f438"/>
                  <a:pt x="f439" y="f440"/>
                  <a:pt x="f441" y="f442"/>
                </a:cubicBezTo>
                <a:cubicBezTo>
                  <a:pt x="f443" y="f444"/>
                  <a:pt x="f445" y="f446"/>
                  <a:pt x="f447" y="f448"/>
                </a:cubicBezTo>
                <a:cubicBezTo>
                  <a:pt x="f449" y="f450"/>
                  <a:pt x="f451" y="f452"/>
                  <a:pt x="f453" y="f454"/>
                </a:cubicBezTo>
                <a:cubicBezTo>
                  <a:pt x="f455" y="f456"/>
                  <a:pt x="f457" y="f458"/>
                  <a:pt x="f459" y="f460"/>
                </a:cubicBezTo>
                <a:cubicBezTo>
                  <a:pt x="f461" y="f462"/>
                  <a:pt x="f463" y="f464"/>
                  <a:pt x="f465" y="f466"/>
                </a:cubicBezTo>
                <a:cubicBezTo>
                  <a:pt x="f467" y="f468"/>
                  <a:pt x="f469" y="f470"/>
                  <a:pt x="f471" y="f472"/>
                </a:cubicBezTo>
                <a:cubicBezTo>
                  <a:pt x="f473" y="f474"/>
                  <a:pt x="f475" y="f476"/>
                  <a:pt x="f477" y="f478"/>
                </a:cubicBezTo>
                <a:lnTo>
                  <a:pt x="f479" y="f480"/>
                </a:lnTo>
                <a:lnTo>
                  <a:pt x="f481" y="f482"/>
                </a:lnTo>
                <a:lnTo>
                  <a:pt x="f483" y="f484"/>
                </a:lnTo>
                <a:lnTo>
                  <a:pt x="f485" y="f486"/>
                </a:lnTo>
                <a:cubicBezTo>
                  <a:pt x="f487" y="f488"/>
                  <a:pt x="f489" y="f490"/>
                  <a:pt x="f491" y="f492"/>
                </a:cubicBezTo>
                <a:cubicBezTo>
                  <a:pt x="f493" y="f494"/>
                  <a:pt x="f495" y="f496"/>
                  <a:pt x="f497" y="f498"/>
                </a:cubicBezTo>
                <a:lnTo>
                  <a:pt x="f499" y="f500"/>
                </a:lnTo>
                <a:lnTo>
                  <a:pt x="f501" y="f502"/>
                </a:lnTo>
                <a:cubicBezTo>
                  <a:pt x="f503" y="f504"/>
                  <a:pt x="f505" y="f506"/>
                  <a:pt x="f507" y="f508"/>
                </a:cubicBezTo>
                <a:lnTo>
                  <a:pt x="f509" y="f510"/>
                </a:lnTo>
                <a:lnTo>
                  <a:pt x="f511" y="f512"/>
                </a:lnTo>
                <a:cubicBezTo>
                  <a:pt x="f513" y="f514"/>
                  <a:pt x="f515" y="f516"/>
                  <a:pt x="f517" y="f518"/>
                </a:cubicBezTo>
                <a:lnTo>
                  <a:pt x="f519" y="f520"/>
                </a:lnTo>
                <a:lnTo>
                  <a:pt x="f521" y="f522"/>
                </a:lnTo>
                <a:cubicBezTo>
                  <a:pt x="f523" y="f524"/>
                  <a:pt x="f525" y="f526"/>
                  <a:pt x="f527" y="f528"/>
                </a:cubicBezTo>
                <a:lnTo>
                  <a:pt x="f529" y="f530"/>
                </a:lnTo>
                <a:lnTo>
                  <a:pt x="f531" y="f532"/>
                </a:lnTo>
                <a:lnTo>
                  <a:pt x="f533" y="f534"/>
                </a:lnTo>
                <a:lnTo>
                  <a:pt x="f535" y="f536"/>
                </a:lnTo>
                <a:lnTo>
                  <a:pt x="f537" y="f538"/>
                </a:lnTo>
                <a:cubicBezTo>
                  <a:pt x="f539" y="f540"/>
                  <a:pt x="f541" y="f542"/>
                  <a:pt x="f543" y="f544"/>
                </a:cubicBezTo>
                <a:lnTo>
                  <a:pt x="f545" y="f546"/>
                </a:lnTo>
                <a:lnTo>
                  <a:pt x="f547" y="f548"/>
                </a:lnTo>
                <a:cubicBezTo>
                  <a:pt x="f549" y="f550"/>
                  <a:pt x="f551" y="f552"/>
                  <a:pt x="f553" y="f554"/>
                </a:cubicBezTo>
                <a:cubicBezTo>
                  <a:pt x="f555" y="f556"/>
                  <a:pt x="f557" y="f558"/>
                  <a:pt x="f559" y="f560"/>
                </a:cubicBezTo>
                <a:cubicBezTo>
                  <a:pt x="f561" y="f562"/>
                  <a:pt x="f563" y="f564"/>
                  <a:pt x="f565" y="f566"/>
                </a:cubicBezTo>
                <a:cubicBezTo>
                  <a:pt x="f567" y="f568"/>
                  <a:pt x="f569" y="f570"/>
                  <a:pt x="f571" y="f572"/>
                </a:cubicBezTo>
                <a:cubicBezTo>
                  <a:pt x="f573" y="f574"/>
                  <a:pt x="f575" y="f576"/>
                  <a:pt x="f577" y="f578"/>
                </a:cubicBezTo>
                <a:cubicBezTo>
                  <a:pt x="f579" y="f580"/>
                  <a:pt x="f581" y="f582"/>
                  <a:pt x="f583" y="f584"/>
                </a:cubicBezTo>
                <a:cubicBezTo>
                  <a:pt x="f585" y="f586"/>
                  <a:pt x="f587" y="f588"/>
                  <a:pt x="f589" y="f590"/>
                </a:cubicBezTo>
                <a:lnTo>
                  <a:pt x="f591" y="f592"/>
                </a:lnTo>
                <a:cubicBezTo>
                  <a:pt x="f593" y="f594"/>
                  <a:pt x="f595" y="f596"/>
                  <a:pt x="f597" y="f598"/>
                </a:cubicBezTo>
                <a:lnTo>
                  <a:pt x="f599" y="f600"/>
                </a:lnTo>
                <a:lnTo>
                  <a:pt x="f601" y="f602"/>
                </a:lnTo>
                <a:cubicBezTo>
                  <a:pt x="f603" y="f604"/>
                  <a:pt x="f605" y="f606"/>
                  <a:pt x="f607" y="f608"/>
                </a:cubicBezTo>
                <a:cubicBezTo>
                  <a:pt x="f609" y="f610"/>
                  <a:pt x="f611" y="f612"/>
                  <a:pt x="f613" y="f614"/>
                </a:cubicBezTo>
                <a:cubicBezTo>
                  <a:pt x="f615" y="f616"/>
                  <a:pt x="f617" y="f618"/>
                  <a:pt x="f619" y="f620"/>
                </a:cubicBezTo>
                <a:cubicBezTo>
                  <a:pt x="f621" y="f622"/>
                  <a:pt x="f623" y="f624"/>
                  <a:pt x="f625" y="f626"/>
                </a:cubicBezTo>
                <a:cubicBezTo>
                  <a:pt x="f627" y="f628"/>
                  <a:pt x="f629" y="f630"/>
                  <a:pt x="f631" y="f632"/>
                </a:cubicBezTo>
                <a:lnTo>
                  <a:pt x="f633" y="f634"/>
                </a:lnTo>
                <a:lnTo>
                  <a:pt x="f635" y="f636"/>
                </a:lnTo>
                <a:cubicBezTo>
                  <a:pt x="f637" y="f638"/>
                  <a:pt x="f639" y="f640"/>
                  <a:pt x="f641" y="f642"/>
                </a:cubicBezTo>
                <a:lnTo>
                  <a:pt x="f643" y="f644"/>
                </a:lnTo>
                <a:cubicBezTo>
                  <a:pt x="f645" y="f646"/>
                  <a:pt x="f647" y="f648"/>
                  <a:pt x="f649" y="f650"/>
                </a:cubicBezTo>
                <a:cubicBezTo>
                  <a:pt x="f651" y="f652"/>
                  <a:pt x="f653" y="f654"/>
                  <a:pt x="f655" y="f656"/>
                </a:cubicBezTo>
                <a:cubicBezTo>
                  <a:pt x="f657" y="f658"/>
                  <a:pt x="f659" y="f660"/>
                  <a:pt x="f661" y="f662"/>
                </a:cubicBezTo>
                <a:cubicBezTo>
                  <a:pt x="f663" y="f664"/>
                  <a:pt x="f665" y="f666"/>
                  <a:pt x="f667" y="f668"/>
                </a:cubicBezTo>
                <a:cubicBezTo>
                  <a:pt x="f669" y="f670"/>
                  <a:pt x="f671" y="f672"/>
                  <a:pt x="f673" y="f674"/>
                </a:cubicBezTo>
                <a:cubicBezTo>
                  <a:pt x="f675" y="f676"/>
                  <a:pt x="f677" y="f678"/>
                  <a:pt x="f679" y="f680"/>
                </a:cubicBezTo>
                <a:cubicBezTo>
                  <a:pt x="f681" y="f682"/>
                  <a:pt x="f683" y="f684"/>
                  <a:pt x="f685" y="f686"/>
                </a:cubicBezTo>
                <a:cubicBezTo>
                  <a:pt x="f687" y="f688"/>
                  <a:pt x="f689" y="f690"/>
                  <a:pt x="f691" y="f692"/>
                </a:cubicBezTo>
                <a:cubicBezTo>
                  <a:pt x="f693" y="f694"/>
                  <a:pt x="f695" y="f696"/>
                  <a:pt x="f697" y="f698"/>
                </a:cubicBezTo>
                <a:lnTo>
                  <a:pt x="f699" y="f700"/>
                </a:lnTo>
                <a:cubicBezTo>
                  <a:pt x="f701" y="f702"/>
                  <a:pt x="f703" y="f704"/>
                  <a:pt x="f705" y="f706"/>
                </a:cubicBezTo>
                <a:cubicBezTo>
                  <a:pt x="f707" y="f708"/>
                  <a:pt x="f709" y="f710"/>
                  <a:pt x="f711" y="f712"/>
                </a:cubicBezTo>
                <a:cubicBezTo>
                  <a:pt x="f713" y="f714"/>
                  <a:pt x="f715" y="f716"/>
                  <a:pt x="f717" y="f718"/>
                </a:cubicBezTo>
                <a:cubicBezTo>
                  <a:pt x="f719" y="f720"/>
                  <a:pt x="f721" y="f722"/>
                  <a:pt x="f723" y="f724"/>
                </a:cubicBezTo>
                <a:cubicBezTo>
                  <a:pt x="f725" y="f726"/>
                  <a:pt x="f727" y="f728"/>
                  <a:pt x="f729" y="f730"/>
                </a:cubicBezTo>
                <a:cubicBezTo>
                  <a:pt x="f731" y="f732"/>
                  <a:pt x="f733" y="f734"/>
                  <a:pt x="f735" y="f736"/>
                </a:cubicBezTo>
                <a:cubicBezTo>
                  <a:pt x="f737" y="f738"/>
                  <a:pt x="f739" y="f740"/>
                  <a:pt x="f741" y="f742"/>
                </a:cubicBezTo>
                <a:cubicBezTo>
                  <a:pt x="f743" y="f744"/>
                  <a:pt x="f745" y="f746"/>
                  <a:pt x="f747" y="f748"/>
                </a:cubicBezTo>
                <a:cubicBezTo>
                  <a:pt x="f749" y="f750"/>
                  <a:pt x="f751" y="f752"/>
                  <a:pt x="f753" y="f754"/>
                </a:cubicBezTo>
                <a:cubicBezTo>
                  <a:pt x="f755" y="f756"/>
                  <a:pt x="f757" y="f758"/>
                  <a:pt x="f759" y="f760"/>
                </a:cubicBezTo>
                <a:cubicBezTo>
                  <a:pt x="f761" y="f762"/>
                  <a:pt x="f763" y="f764"/>
                  <a:pt x="f765" y="f766"/>
                </a:cubicBezTo>
                <a:cubicBezTo>
                  <a:pt x="f767" y="f768"/>
                  <a:pt x="f769" y="f770"/>
                  <a:pt x="f771" y="f772"/>
                </a:cubicBezTo>
                <a:cubicBezTo>
                  <a:pt x="f773" y="f774"/>
                  <a:pt x="f775" y="f776"/>
                  <a:pt x="f777" y="f778"/>
                </a:cubicBezTo>
                <a:cubicBezTo>
                  <a:pt x="f779" y="f780"/>
                  <a:pt x="f781" y="f782"/>
                  <a:pt x="f783" y="f784"/>
                </a:cubicBezTo>
                <a:cubicBezTo>
                  <a:pt x="f785" y="f786"/>
                  <a:pt x="f787" y="f788"/>
                  <a:pt x="f789" y="f790"/>
                </a:cubicBezTo>
                <a:lnTo>
                  <a:pt x="f791" y="f792"/>
                </a:lnTo>
                <a:lnTo>
                  <a:pt x="f793" y="f794"/>
                </a:lnTo>
                <a:lnTo>
                  <a:pt x="f795" y="f796"/>
                </a:lnTo>
                <a:lnTo>
                  <a:pt x="f797" y="f798"/>
                </a:lnTo>
                <a:cubicBezTo>
                  <a:pt x="f799" y="f800"/>
                  <a:pt x="f801" y="f802"/>
                  <a:pt x="f803" y="f804"/>
                </a:cubicBezTo>
                <a:cubicBezTo>
                  <a:pt x="f805" y="f806"/>
                  <a:pt x="f807" y="f808"/>
                  <a:pt x="f809" y="f810"/>
                </a:cubicBezTo>
                <a:cubicBezTo>
                  <a:pt x="f811" y="f812"/>
                  <a:pt x="f813" y="f814"/>
                  <a:pt x="f815" y="f816"/>
                </a:cubicBezTo>
                <a:cubicBezTo>
                  <a:pt x="f817" y="f818"/>
                  <a:pt x="f819" y="f820"/>
                  <a:pt x="f821" y="f822"/>
                </a:cubicBezTo>
                <a:cubicBezTo>
                  <a:pt x="f823" y="f824"/>
                  <a:pt x="f825" y="f826"/>
                  <a:pt x="f827" y="f828"/>
                </a:cubicBezTo>
                <a:lnTo>
                  <a:pt x="f829" y="f830"/>
                </a:lnTo>
                <a:lnTo>
                  <a:pt x="f831" y="f832"/>
                </a:lnTo>
                <a:lnTo>
                  <a:pt x="f833" y="f834"/>
                </a:lnTo>
                <a:cubicBezTo>
                  <a:pt x="f835" y="f836"/>
                  <a:pt x="f837" y="f838"/>
                  <a:pt x="f839" y="f7"/>
                </a:cubicBezTo>
                <a:lnTo>
                  <a:pt x="f840" y="f841"/>
                </a:lnTo>
                <a:lnTo>
                  <a:pt x="f842" y="f843"/>
                </a:lnTo>
                <a:lnTo>
                  <a:pt x="f844" y="f845"/>
                </a:lnTo>
                <a:lnTo>
                  <a:pt x="f846" y="f847"/>
                </a:lnTo>
                <a:lnTo>
                  <a:pt x="f848" y="f849"/>
                </a:lnTo>
                <a:lnTo>
                  <a:pt x="f850" y="f851"/>
                </a:lnTo>
                <a:cubicBezTo>
                  <a:pt x="f852" y="f853"/>
                  <a:pt x="f854" y="f855"/>
                  <a:pt x="f856" y="f857"/>
                </a:cubicBezTo>
                <a:lnTo>
                  <a:pt x="f858" y="f859"/>
                </a:lnTo>
                <a:lnTo>
                  <a:pt x="f860" y="f861"/>
                </a:lnTo>
                <a:cubicBezTo>
                  <a:pt x="f862" y="f863"/>
                  <a:pt x="f864" y="f865"/>
                  <a:pt x="f866" y="f867"/>
                </a:cubicBezTo>
                <a:cubicBezTo>
                  <a:pt x="f868" y="f869"/>
                  <a:pt x="f870" y="f871"/>
                  <a:pt x="f872" y="f873"/>
                </a:cubicBezTo>
                <a:cubicBezTo>
                  <a:pt x="f874" y="f875"/>
                  <a:pt x="f876" y="f877"/>
                  <a:pt x="f878" y="f879"/>
                </a:cubicBezTo>
                <a:cubicBezTo>
                  <a:pt x="f880" y="f881"/>
                  <a:pt x="f882" y="f883"/>
                  <a:pt x="f884" y="f885"/>
                </a:cubicBezTo>
                <a:cubicBezTo>
                  <a:pt x="f886" y="f887"/>
                  <a:pt x="f888" y="f889"/>
                  <a:pt x="f890" y="f891"/>
                </a:cubicBezTo>
                <a:cubicBezTo>
                  <a:pt x="f892" y="f893"/>
                  <a:pt x="f894" y="f895"/>
                  <a:pt x="f896" y="f897"/>
                </a:cubicBezTo>
                <a:cubicBezTo>
                  <a:pt x="f898" y="f899"/>
                  <a:pt x="f900" y="f901"/>
                  <a:pt x="f902" y="f903"/>
                </a:cubicBezTo>
                <a:lnTo>
                  <a:pt x="f904" y="f905"/>
                </a:lnTo>
                <a:lnTo>
                  <a:pt x="f906" y="f907"/>
                </a:lnTo>
                <a:lnTo>
                  <a:pt x="f908" y="f909"/>
                </a:lnTo>
                <a:lnTo>
                  <a:pt x="f910" y="f911"/>
                </a:lnTo>
                <a:cubicBezTo>
                  <a:pt x="f912" y="f913"/>
                  <a:pt x="f914" y="f915"/>
                  <a:pt x="f916" y="f917"/>
                </a:cubicBezTo>
                <a:cubicBezTo>
                  <a:pt x="f918" y="f919"/>
                  <a:pt x="f920" y="f921"/>
                  <a:pt x="f922" y="f923"/>
                </a:cubicBezTo>
                <a:lnTo>
                  <a:pt x="f924" y="f925"/>
                </a:lnTo>
                <a:lnTo>
                  <a:pt x="f926" y="f927"/>
                </a:lnTo>
                <a:cubicBezTo>
                  <a:pt x="f928" y="f929"/>
                  <a:pt x="f930" y="f931"/>
                  <a:pt x="f932" y="f933"/>
                </a:cubicBezTo>
                <a:lnTo>
                  <a:pt x="f934" y="f935"/>
                </a:lnTo>
                <a:lnTo>
                  <a:pt x="f936" y="f937"/>
                </a:lnTo>
                <a:lnTo>
                  <a:pt x="f938" y="f939"/>
                </a:lnTo>
                <a:cubicBezTo>
                  <a:pt x="f940" y="f941"/>
                  <a:pt x="f942" y="f943"/>
                  <a:pt x="f944" y="f945"/>
                </a:cubicBezTo>
                <a:cubicBezTo>
                  <a:pt x="f946" y="f947"/>
                  <a:pt x="f948" y="f949"/>
                  <a:pt x="f950" y="f951"/>
                </a:cubicBezTo>
                <a:cubicBezTo>
                  <a:pt x="f952" y="f953"/>
                  <a:pt x="f954" y="f955"/>
                  <a:pt x="f956" y="f957"/>
                </a:cubicBezTo>
                <a:cubicBezTo>
                  <a:pt x="f958" y="f959"/>
                  <a:pt x="f960" y="f961"/>
                  <a:pt x="f962" y="f963"/>
                </a:cubicBezTo>
                <a:cubicBezTo>
                  <a:pt x="f964" y="f965"/>
                  <a:pt x="f966" y="f967"/>
                  <a:pt x="f968" y="f969"/>
                </a:cubicBezTo>
                <a:cubicBezTo>
                  <a:pt x="f970" y="f971"/>
                  <a:pt x="f972" y="f973"/>
                  <a:pt x="f974" y="f975"/>
                </a:cubicBezTo>
                <a:lnTo>
                  <a:pt x="f976" y="f977"/>
                </a:lnTo>
                <a:lnTo>
                  <a:pt x="f978" y="f979"/>
                </a:lnTo>
                <a:lnTo>
                  <a:pt x="f980" y="f981"/>
                </a:lnTo>
                <a:lnTo>
                  <a:pt x="f982" y="f983"/>
                </a:lnTo>
                <a:cubicBezTo>
                  <a:pt x="f984" y="f985"/>
                  <a:pt x="f986" y="f987"/>
                  <a:pt x="f988" y="f989"/>
                </a:cubicBezTo>
                <a:cubicBezTo>
                  <a:pt x="f990" y="f991"/>
                  <a:pt x="f992" y="f993"/>
                  <a:pt x="f994" y="f995"/>
                </a:cubicBezTo>
                <a:cubicBezTo>
                  <a:pt x="f996" y="f997"/>
                  <a:pt x="f998" y="f999"/>
                  <a:pt x="f1000" y="f1001"/>
                </a:cubicBezTo>
                <a:cubicBezTo>
                  <a:pt x="f1002" y="f1003"/>
                  <a:pt x="f1004" y="f1005"/>
                  <a:pt x="f1006" y="f1007"/>
                </a:cubicBezTo>
                <a:cubicBezTo>
                  <a:pt x="f1008" y="f1009"/>
                  <a:pt x="f1010" y="f1011"/>
                  <a:pt x="f1012" y="f1013"/>
                </a:cubicBezTo>
                <a:cubicBezTo>
                  <a:pt x="f1014" y="f1015"/>
                  <a:pt x="f1016" y="f1017"/>
                  <a:pt x="f1018" y="f1019"/>
                </a:cubicBezTo>
                <a:cubicBezTo>
                  <a:pt x="f1020" y="f1021"/>
                  <a:pt x="f1022" y="f1023"/>
                  <a:pt x="f1024" y="f1025"/>
                </a:cubicBezTo>
                <a:lnTo>
                  <a:pt x="f1026" y="f1027"/>
                </a:lnTo>
                <a:lnTo>
                  <a:pt x="f1028" y="f1029"/>
                </a:lnTo>
                <a:lnTo>
                  <a:pt x="f1030" y="f1031"/>
                </a:lnTo>
                <a:lnTo>
                  <a:pt x="f1032" y="f1033"/>
                </a:lnTo>
                <a:cubicBezTo>
                  <a:pt x="f1034" y="f1035"/>
                  <a:pt x="f1036" y="f1037"/>
                  <a:pt x="f1038" y="f1039"/>
                </a:cubicBezTo>
                <a:lnTo>
                  <a:pt x="f1040" y="f1041"/>
                </a:lnTo>
                <a:lnTo>
                  <a:pt x="f1042" y="f1043"/>
                </a:lnTo>
                <a:cubicBezTo>
                  <a:pt x="f1044" y="f1045"/>
                  <a:pt x="f1046" y="f1047"/>
                  <a:pt x="f1048" y="f1049"/>
                </a:cubicBezTo>
                <a:lnTo>
                  <a:pt x="f1050" y="f1051"/>
                </a:lnTo>
                <a:lnTo>
                  <a:pt x="f1052" y="f1053"/>
                </a:lnTo>
                <a:cubicBezTo>
                  <a:pt x="f1054" y="f1055"/>
                  <a:pt x="f1056" y="f1057"/>
                  <a:pt x="f1058" y="f1059"/>
                </a:cubicBezTo>
                <a:lnTo>
                  <a:pt x="f1060" y="f1061"/>
                </a:lnTo>
                <a:lnTo>
                  <a:pt x="f1062" y="f1063"/>
                </a:lnTo>
                <a:cubicBezTo>
                  <a:pt x="f1064" y="f1065"/>
                  <a:pt x="f1066" y="f1067"/>
                  <a:pt x="f1068" y="f1069"/>
                </a:cubicBezTo>
                <a:cubicBezTo>
                  <a:pt x="f1070" y="f1071"/>
                  <a:pt x="f1072" y="f1073"/>
                  <a:pt x="f1074" y="f1075"/>
                </a:cubicBezTo>
                <a:lnTo>
                  <a:pt x="f1076" y="f1077"/>
                </a:lnTo>
                <a:lnTo>
                  <a:pt x="f1078" y="f1079"/>
                </a:lnTo>
                <a:lnTo>
                  <a:pt x="f1080" y="f1081"/>
                </a:lnTo>
                <a:lnTo>
                  <a:pt x="f1082" y="f1083"/>
                </a:lnTo>
                <a:cubicBezTo>
                  <a:pt x="f1084" y="f1085"/>
                  <a:pt x="f1086" y="f1087"/>
                  <a:pt x="f1088" y="f1089"/>
                </a:cubicBezTo>
                <a:cubicBezTo>
                  <a:pt x="f1090" y="f1091"/>
                  <a:pt x="f1092" y="f1093"/>
                  <a:pt x="f1094" y="f1095"/>
                </a:cubicBezTo>
                <a:cubicBezTo>
                  <a:pt x="f1096" y="f1097"/>
                  <a:pt x="f1098" y="f1099"/>
                  <a:pt x="f1100" y="f1101"/>
                </a:cubicBezTo>
                <a:cubicBezTo>
                  <a:pt x="f1102" y="f1103"/>
                  <a:pt x="f1104" y="f1105"/>
                  <a:pt x="f1106" y="f1107"/>
                </a:cubicBezTo>
                <a:cubicBezTo>
                  <a:pt x="f1108" y="f1109"/>
                  <a:pt x="f1110" y="f1111"/>
                  <a:pt x="f1112" y="f1113"/>
                </a:cubicBezTo>
                <a:cubicBezTo>
                  <a:pt x="f1114" y="f1115"/>
                  <a:pt x="f1116" y="f1117"/>
                  <a:pt x="f1118" y="f1119"/>
                </a:cubicBezTo>
                <a:cubicBezTo>
                  <a:pt x="f1120" y="f1121"/>
                  <a:pt x="f1122" y="f1123"/>
                  <a:pt x="f1124" y="f1125"/>
                </a:cubicBezTo>
                <a:lnTo>
                  <a:pt x="f1126" y="f1127"/>
                </a:lnTo>
                <a:lnTo>
                  <a:pt x="f1128" y="f1129"/>
                </a:lnTo>
                <a:cubicBezTo>
                  <a:pt x="f1130" y="f1131"/>
                  <a:pt x="f1132" y="f1133"/>
                  <a:pt x="f1134" y="f1135"/>
                </a:cubicBezTo>
                <a:lnTo>
                  <a:pt x="f1136" y="f1137"/>
                </a:lnTo>
                <a:lnTo>
                  <a:pt x="f1138" y="f1139"/>
                </a:lnTo>
                <a:lnTo>
                  <a:pt x="f1140" y="f1141"/>
                </a:lnTo>
                <a:lnTo>
                  <a:pt x="f1142" y="f1143"/>
                </a:lnTo>
                <a:cubicBezTo>
                  <a:pt x="f1144" y="f1145"/>
                  <a:pt x="f1146" y="f1147"/>
                  <a:pt x="f1148" y="f1149"/>
                </a:cubicBezTo>
                <a:cubicBezTo>
                  <a:pt x="f1150" y="f1151"/>
                  <a:pt x="f1152" y="f1153"/>
                  <a:pt x="f1154" y="f1155"/>
                </a:cubicBezTo>
                <a:cubicBezTo>
                  <a:pt x="f1156" y="f1157"/>
                  <a:pt x="f1158" y="f1159"/>
                  <a:pt x="f1160" y="f1161"/>
                </a:cubicBezTo>
                <a:lnTo>
                  <a:pt x="f1162" y="f1163"/>
                </a:lnTo>
                <a:lnTo>
                  <a:pt x="f1164" y="f1165"/>
                </a:lnTo>
                <a:cubicBezTo>
                  <a:pt x="f1166" y="f1167"/>
                  <a:pt x="f1168" y="f1169"/>
                  <a:pt x="f1170" y="f1171"/>
                </a:cubicBezTo>
                <a:lnTo>
                  <a:pt x="f1172" y="f1173"/>
                </a:lnTo>
                <a:lnTo>
                  <a:pt x="f5" y="f1174"/>
                </a:lnTo>
                <a:lnTo>
                  <a:pt x="f5" y="f1175"/>
                </a:lnTo>
                <a:lnTo>
                  <a:pt x="f6" y="f5"/>
                </a:lnTo>
                <a:close/>
              </a:path>
            </a:pathLst>
          </a:custGeom>
          <a:solidFill>
            <a:srgbClr val="82766A">
              <a:alpha val="1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4" name="Title 1">
            <a:extLst>
              <a:ext uri="{FF2B5EF4-FFF2-40B4-BE49-F238E27FC236}">
                <a16:creationId xmlns:a16="http://schemas.microsoft.com/office/drawing/2014/main" id="{4E598559-E4CA-4512-9304-1FE7A0C6685F}"/>
              </a:ext>
            </a:extLst>
          </p:cNvPr>
          <p:cNvSpPr txBox="1">
            <a:spLocks noGrp="1"/>
          </p:cNvSpPr>
          <p:nvPr>
            <p:ph type="title"/>
          </p:nvPr>
        </p:nvSpPr>
        <p:spPr>
          <a:xfrm>
            <a:off x="1629753" y="1059112"/>
            <a:ext cx="8924388" cy="933483"/>
          </a:xfrm>
        </p:spPr>
        <p:txBody>
          <a:bodyPr anchorCtr="1"/>
          <a:lstStyle/>
          <a:p>
            <a:pPr lvl="0" algn="ctr"/>
            <a:r>
              <a:rPr lang="en-US" sz="4800" b="1">
                <a:latin typeface="Kinetic Letters" pitchFamily="50"/>
              </a:rPr>
              <a:t>Starting School</a:t>
            </a:r>
            <a:endParaRPr lang="en-GB" sz="4800" b="1">
              <a:latin typeface="Kinetic Letters" pitchFamily="50"/>
            </a:endParaRPr>
          </a:p>
        </p:txBody>
      </p:sp>
      <p:sp>
        <p:nvSpPr>
          <p:cNvPr id="5" name="Rectangle 6">
            <a:extLst>
              <a:ext uri="{FF2B5EF4-FFF2-40B4-BE49-F238E27FC236}">
                <a16:creationId xmlns:a16="http://schemas.microsoft.com/office/drawing/2014/main" id="{F738C894-AEB0-4AE5-A0AD-0A7B6F780868}"/>
              </a:ext>
            </a:extLst>
          </p:cNvPr>
          <p:cNvSpPr>
            <a:spLocks noMove="1" noResize="1"/>
          </p:cNvSpPr>
          <p:nvPr/>
        </p:nvSpPr>
        <p:spPr>
          <a:xfrm rot="120012">
            <a:off x="5418167" y="351733"/>
            <a:ext cx="1352114" cy="407804"/>
          </a:xfrm>
          <a:custGeom>
            <a:avLst/>
            <a:gdLst>
              <a:gd name="f0" fmla="val 10800000"/>
              <a:gd name="f1" fmla="val 5400000"/>
              <a:gd name="f2" fmla="val 180"/>
              <a:gd name="f3" fmla="val w"/>
              <a:gd name="f4" fmla="val h"/>
              <a:gd name="f5" fmla="val 0"/>
              <a:gd name="f6" fmla="val 2201784"/>
              <a:gd name="f7" fmla="val 594531"/>
              <a:gd name="f8" fmla="val 13413"/>
              <a:gd name="f9" fmla="val 26000"/>
              <a:gd name="f10" fmla="val 37534"/>
              <a:gd name="f11" fmla="val 24897"/>
              <a:gd name="f12" fmla="val 66194"/>
              <a:gd name="f13" fmla="val 1103"/>
              <a:gd name="f14" fmla="val 90315"/>
              <a:gd name="f15" fmla="val 781874"/>
              <a:gd name="f16" fmla="val 4129"/>
              <a:gd name="f17" fmla="val 1607589"/>
              <a:gd name="f18" fmla="val 24681"/>
              <a:gd name="f19" fmla="val 2170127"/>
              <a:gd name="f20" fmla="val 33245"/>
              <a:gd name="f21" fmla="val 2169852"/>
              <a:gd name="f22" fmla="val 63908"/>
              <a:gd name="f23" fmla="val 2182593"/>
              <a:gd name="f24" fmla="val 78249"/>
              <a:gd name="f25" fmla="val 2182318"/>
              <a:gd name="f26" fmla="val 108912"/>
              <a:gd name="f27" fmla="val 2188231"/>
              <a:gd name="f28" fmla="val 177186"/>
              <a:gd name="f29" fmla="val 2189743"/>
              <a:gd name="f30" fmla="val 342869"/>
              <a:gd name="f31" fmla="val 2191393"/>
              <a:gd name="f32" fmla="val 422031"/>
              <a:gd name="f33" fmla="val 2193043"/>
              <a:gd name="f34" fmla="val 501193"/>
              <a:gd name="f35" fmla="val 2213396"/>
              <a:gd name="f36" fmla="val 555146"/>
              <a:gd name="f37" fmla="val 2192219"/>
              <a:gd name="f38" fmla="val 583886"/>
              <a:gd name="f39" fmla="val 2172279"/>
              <a:gd name="f40" fmla="val 582877"/>
              <a:gd name="f41" fmla="val 2093346"/>
              <a:gd name="f42" fmla="val 595483"/>
              <a:gd name="f43" fmla="val 2073406"/>
              <a:gd name="f44" fmla="val 594474"/>
              <a:gd name="f45" fmla="val 22489"/>
              <a:gd name="f46" fmla="val 5849"/>
              <a:gd name="f47" fmla="val 592962"/>
              <a:gd name="f48" fmla="val 27580"/>
              <a:gd name="f49" fmla="val 542791"/>
              <a:gd name="f50" fmla="val 26783"/>
              <a:gd name="f51" fmla="val 512790"/>
              <a:gd name="f52" fmla="val 25986"/>
              <a:gd name="f53" fmla="val 482789"/>
              <a:gd name="f54" fmla="val 18464"/>
              <a:gd name="f55" fmla="val 450015"/>
              <a:gd name="f56" fmla="val 17708"/>
              <a:gd name="f57" fmla="val 403879"/>
              <a:gd name="f58" fmla="val 16952"/>
              <a:gd name="f59" fmla="val 357743"/>
              <a:gd name="f60" fmla="val -14855"/>
              <a:gd name="f61" fmla="val 308787"/>
              <a:gd name="f62" fmla="val 8632"/>
              <a:gd name="f63" fmla="val 235975"/>
              <a:gd name="f64" fmla="val 7119"/>
              <a:gd name="f65" fmla="val 142994"/>
              <a:gd name="f66" fmla="val -201"/>
              <a:gd name="f67" fmla="val 65329"/>
              <a:gd name="f68" fmla="+- 0 0 -90"/>
              <a:gd name="f69" fmla="*/ f3 1 2201784"/>
              <a:gd name="f70" fmla="*/ f4 1 594531"/>
              <a:gd name="f71" fmla="val f5"/>
              <a:gd name="f72" fmla="val f6"/>
              <a:gd name="f73" fmla="val f7"/>
              <a:gd name="f74" fmla="*/ f68 f0 1"/>
              <a:gd name="f75" fmla="+- f73 0 f71"/>
              <a:gd name="f76" fmla="+- f72 0 f71"/>
              <a:gd name="f77" fmla="*/ f74 1 f2"/>
              <a:gd name="f78" fmla="*/ f76 1 2201784"/>
              <a:gd name="f79" fmla="*/ f75 1 594531"/>
              <a:gd name="f80" fmla="*/ 0 f75 1"/>
              <a:gd name="f81" fmla="*/ 108912 f75 1"/>
              <a:gd name="f82" fmla="*/ 583886 f75 1"/>
              <a:gd name="f83" fmla="*/ 594474 f75 1"/>
              <a:gd name="f84" fmla="*/ 26000 f75 1"/>
              <a:gd name="f85" fmla="*/ 235975 f75 1"/>
              <a:gd name="f86" fmla="*/ 403879 f75 1"/>
              <a:gd name="f87" fmla="*/ 422031 f75 1"/>
              <a:gd name="f88" fmla="*/ 512790 f75 1"/>
              <a:gd name="f89" fmla="*/ 13413 f76 1"/>
              <a:gd name="f90" fmla="*/ 90315 f76 1"/>
              <a:gd name="f91" fmla="*/ 2182318 f76 1"/>
              <a:gd name="f92" fmla="*/ 2191393 f76 1"/>
              <a:gd name="f93" fmla="*/ 2192219 f76 1"/>
              <a:gd name="f94" fmla="*/ 2073406 f76 1"/>
              <a:gd name="f95" fmla="*/ 22489 f76 1"/>
              <a:gd name="f96" fmla="*/ 26783 f76 1"/>
              <a:gd name="f97" fmla="*/ 17708 f76 1"/>
              <a:gd name="f98" fmla="*/ 8632 f76 1"/>
              <a:gd name="f99" fmla="*/ 2170127 f76 1"/>
              <a:gd name="f100" fmla="*/ 33245 f75 1"/>
              <a:gd name="f101" fmla="+- f77 0 f1"/>
              <a:gd name="f102" fmla="*/ f80 1 594531"/>
              <a:gd name="f103" fmla="*/ f81 1 594531"/>
              <a:gd name="f104" fmla="*/ f82 1 594531"/>
              <a:gd name="f105" fmla="*/ f83 1 594531"/>
              <a:gd name="f106" fmla="*/ f84 1 594531"/>
              <a:gd name="f107" fmla="*/ f85 1 594531"/>
              <a:gd name="f108" fmla="*/ f86 1 594531"/>
              <a:gd name="f109" fmla="*/ f87 1 594531"/>
              <a:gd name="f110" fmla="*/ f88 1 594531"/>
              <a:gd name="f111" fmla="*/ f89 1 2201784"/>
              <a:gd name="f112" fmla="*/ f90 1 2201784"/>
              <a:gd name="f113" fmla="*/ f91 1 2201784"/>
              <a:gd name="f114" fmla="*/ f92 1 2201784"/>
              <a:gd name="f115" fmla="*/ f93 1 2201784"/>
              <a:gd name="f116" fmla="*/ f94 1 2201784"/>
              <a:gd name="f117" fmla="*/ f95 1 2201784"/>
              <a:gd name="f118" fmla="*/ f96 1 2201784"/>
              <a:gd name="f119" fmla="*/ f97 1 2201784"/>
              <a:gd name="f120" fmla="*/ f98 1 2201784"/>
              <a:gd name="f121" fmla="*/ f99 1 2201784"/>
              <a:gd name="f122" fmla="*/ f100 1 594531"/>
              <a:gd name="f123" fmla="*/ f71 1 f78"/>
              <a:gd name="f124" fmla="*/ f72 1 f78"/>
              <a:gd name="f125" fmla="*/ f71 1 f79"/>
              <a:gd name="f126" fmla="*/ f73 1 f79"/>
              <a:gd name="f127" fmla="*/ f111 1 f78"/>
              <a:gd name="f128" fmla="*/ f106 1 f79"/>
              <a:gd name="f129" fmla="*/ f112 1 f78"/>
              <a:gd name="f130" fmla="*/ f102 1 f79"/>
              <a:gd name="f131" fmla="*/ f121 1 f78"/>
              <a:gd name="f132" fmla="*/ f122 1 f79"/>
              <a:gd name="f133" fmla="*/ f113 1 f78"/>
              <a:gd name="f134" fmla="*/ f103 1 f79"/>
              <a:gd name="f135" fmla="*/ f114 1 f78"/>
              <a:gd name="f136" fmla="*/ f109 1 f79"/>
              <a:gd name="f137" fmla="*/ f115 1 f78"/>
              <a:gd name="f138" fmla="*/ f104 1 f79"/>
              <a:gd name="f139" fmla="*/ f116 1 f78"/>
              <a:gd name="f140" fmla="*/ f105 1 f79"/>
              <a:gd name="f141" fmla="*/ f117 1 f78"/>
              <a:gd name="f142" fmla="*/ f118 1 f78"/>
              <a:gd name="f143" fmla="*/ f110 1 f79"/>
              <a:gd name="f144" fmla="*/ f119 1 f78"/>
              <a:gd name="f145" fmla="*/ f108 1 f79"/>
              <a:gd name="f146" fmla="*/ f120 1 f78"/>
              <a:gd name="f147" fmla="*/ f107 1 f79"/>
              <a:gd name="f148" fmla="*/ f123 f69 1"/>
              <a:gd name="f149" fmla="*/ f124 f69 1"/>
              <a:gd name="f150" fmla="*/ f126 f70 1"/>
              <a:gd name="f151" fmla="*/ f125 f70 1"/>
              <a:gd name="f152" fmla="*/ f127 f69 1"/>
              <a:gd name="f153" fmla="*/ f128 f70 1"/>
              <a:gd name="f154" fmla="*/ f129 f69 1"/>
              <a:gd name="f155" fmla="*/ f130 f70 1"/>
              <a:gd name="f156" fmla="*/ f131 f69 1"/>
              <a:gd name="f157" fmla="*/ f132 f70 1"/>
              <a:gd name="f158" fmla="*/ f133 f69 1"/>
              <a:gd name="f159" fmla="*/ f134 f70 1"/>
              <a:gd name="f160" fmla="*/ f135 f69 1"/>
              <a:gd name="f161" fmla="*/ f136 f70 1"/>
              <a:gd name="f162" fmla="*/ f137 f69 1"/>
              <a:gd name="f163" fmla="*/ f138 f70 1"/>
              <a:gd name="f164" fmla="*/ f139 f69 1"/>
              <a:gd name="f165" fmla="*/ f140 f70 1"/>
              <a:gd name="f166" fmla="*/ f141 f69 1"/>
              <a:gd name="f167" fmla="*/ f142 f69 1"/>
              <a:gd name="f168" fmla="*/ f143 f70 1"/>
              <a:gd name="f169" fmla="*/ f144 f69 1"/>
              <a:gd name="f170" fmla="*/ f145 f70 1"/>
              <a:gd name="f171" fmla="*/ f146 f69 1"/>
              <a:gd name="f172" fmla="*/ f147 f70 1"/>
            </a:gdLst>
            <a:ahLst/>
            <a:cxnLst>
              <a:cxn ang="3cd4">
                <a:pos x="hc" y="t"/>
              </a:cxn>
              <a:cxn ang="0">
                <a:pos x="r" y="vc"/>
              </a:cxn>
              <a:cxn ang="cd4">
                <a:pos x="hc" y="b"/>
              </a:cxn>
              <a:cxn ang="cd2">
                <a:pos x="l" y="vc"/>
              </a:cxn>
              <a:cxn ang="f101">
                <a:pos x="f152" y="f153"/>
              </a:cxn>
              <a:cxn ang="f101">
                <a:pos x="f154" y="f155"/>
              </a:cxn>
              <a:cxn ang="f101">
                <a:pos x="f156" y="f157"/>
              </a:cxn>
              <a:cxn ang="f101">
                <a:pos x="f158" y="f159"/>
              </a:cxn>
              <a:cxn ang="f101">
                <a:pos x="f160" y="f161"/>
              </a:cxn>
              <a:cxn ang="f101">
                <a:pos x="f162" y="f163"/>
              </a:cxn>
              <a:cxn ang="f101">
                <a:pos x="f164" y="f165"/>
              </a:cxn>
              <a:cxn ang="f101">
                <a:pos x="f166" y="f163"/>
              </a:cxn>
              <a:cxn ang="f101">
                <a:pos x="f167" y="f168"/>
              </a:cxn>
              <a:cxn ang="f101">
                <a:pos x="f169" y="f170"/>
              </a:cxn>
              <a:cxn ang="f101">
                <a:pos x="f171" y="f172"/>
              </a:cxn>
              <a:cxn ang="f101">
                <a:pos x="f152" y="f153"/>
              </a:cxn>
            </a:cxnLst>
            <a:rect l="f148" t="f151" r="f149" b="f150"/>
            <a:pathLst>
              <a:path w="2201784" h="594531">
                <a:moveTo>
                  <a:pt x="f8" y="f9"/>
                </a:moveTo>
                <a:cubicBezTo>
                  <a:pt x="f10" y="f11"/>
                  <a:pt x="f12" y="f13"/>
                  <a:pt x="f14" y="f5"/>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lnTo>
                  <a:pt x="f45" y="f38"/>
                </a:lnTo>
                <a:cubicBezTo>
                  <a:pt x="f46" y="f47"/>
                  <a:pt x="f48" y="f49"/>
                  <a:pt x="f50" y="f51"/>
                </a:cubicBezTo>
                <a:cubicBezTo>
                  <a:pt x="f52" y="f53"/>
                  <a:pt x="f54" y="f55"/>
                  <a:pt x="f56" y="f57"/>
                </a:cubicBezTo>
                <a:cubicBezTo>
                  <a:pt x="f58" y="f59"/>
                  <a:pt x="f60" y="f61"/>
                  <a:pt x="f62" y="f63"/>
                </a:cubicBezTo>
                <a:cubicBezTo>
                  <a:pt x="f64" y="f65"/>
                  <a:pt x="f66" y="f67"/>
                  <a:pt x="f8" y="f9"/>
                </a:cubicBezTo>
                <a:close/>
              </a:path>
            </a:pathLst>
          </a:custGeom>
          <a:solidFill>
            <a:srgbClr val="D9D4D0">
              <a:alpha val="3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6" name="Content Placeholder 2">
            <a:extLst>
              <a:ext uri="{FF2B5EF4-FFF2-40B4-BE49-F238E27FC236}">
                <a16:creationId xmlns:a16="http://schemas.microsoft.com/office/drawing/2014/main" id="{65A30872-9187-4DAC-BF89-4E4C7E32F2E6}"/>
              </a:ext>
            </a:extLst>
          </p:cNvPr>
          <p:cNvSpPr txBox="1">
            <a:spLocks noGrp="1"/>
          </p:cNvSpPr>
          <p:nvPr>
            <p:ph idx="1"/>
          </p:nvPr>
        </p:nvSpPr>
        <p:spPr>
          <a:xfrm>
            <a:off x="1957986" y="2292171"/>
            <a:ext cx="8273381" cy="3669357"/>
          </a:xfrm>
        </p:spPr>
        <p:txBody>
          <a:bodyPr>
            <a:normAutofit/>
          </a:bodyPr>
          <a:lstStyle/>
          <a:p>
            <a:pPr marL="0" lvl="0" indent="0">
              <a:lnSpc>
                <a:spcPct val="70000"/>
              </a:lnSpc>
              <a:buNone/>
            </a:pPr>
            <a:r>
              <a:rPr lang="en-US" dirty="0">
                <a:latin typeface="Kinetic Letters" pitchFamily="50"/>
              </a:rPr>
              <a:t>Day 1 and day 2 the children will be in 2 small groups</a:t>
            </a:r>
          </a:p>
          <a:p>
            <a:pPr marL="0" lvl="0" indent="0">
              <a:lnSpc>
                <a:spcPct val="70000"/>
              </a:lnSpc>
              <a:buNone/>
            </a:pPr>
            <a:r>
              <a:rPr lang="en-US" dirty="0">
                <a:latin typeface="Kinetic Letters" pitchFamily="50"/>
              </a:rPr>
              <a:t>Day 3 they will come as 1 group and stay for lunch-please provide a packed lunch</a:t>
            </a:r>
          </a:p>
          <a:p>
            <a:pPr marR="681986" lvl="0">
              <a:lnSpc>
                <a:spcPct val="70000"/>
              </a:lnSpc>
              <a:buNone/>
            </a:pPr>
            <a:endParaRPr lang="en-US" b="1" u="sng" dirty="0">
              <a:latin typeface="Kinetic Letters" pitchFamily="50"/>
            </a:endParaRPr>
          </a:p>
          <a:p>
            <a:pPr marR="681986" lvl="0">
              <a:lnSpc>
                <a:spcPct val="70000"/>
              </a:lnSpc>
              <a:buNone/>
            </a:pPr>
            <a:r>
              <a:rPr lang="en-US" b="1" u="sng" dirty="0">
                <a:latin typeface="Kinetic Letters" pitchFamily="50"/>
              </a:rPr>
              <a:t>Transition Dates </a:t>
            </a:r>
            <a:endParaRPr lang="en-GB" dirty="0">
              <a:latin typeface="Kinetic Letters" pitchFamily="50"/>
            </a:endParaRPr>
          </a:p>
          <a:p>
            <a:pPr marL="0" marR="681986" lvl="0" indent="0">
              <a:lnSpc>
                <a:spcPct val="70000"/>
              </a:lnSpc>
              <a:buNone/>
            </a:pPr>
            <a:r>
              <a:rPr lang="en-US" dirty="0">
                <a:latin typeface="Kinetic Letters" pitchFamily="50"/>
              </a:rPr>
              <a:t>Tuesday 14</a:t>
            </a:r>
            <a:r>
              <a:rPr lang="en-US" baseline="30000" dirty="0">
                <a:latin typeface="Kinetic Letters" pitchFamily="50"/>
              </a:rPr>
              <a:t>th</a:t>
            </a:r>
            <a:r>
              <a:rPr lang="en-US" dirty="0">
                <a:latin typeface="Kinetic Letters" pitchFamily="50"/>
              </a:rPr>
              <a:t> July am or pm</a:t>
            </a:r>
            <a:endParaRPr lang="en-GB" dirty="0">
              <a:latin typeface="Kinetic Letters" pitchFamily="50"/>
            </a:endParaRPr>
          </a:p>
          <a:p>
            <a:pPr marL="0" marR="681986" lvl="0" indent="0">
              <a:lnSpc>
                <a:spcPct val="70000"/>
              </a:lnSpc>
              <a:buNone/>
            </a:pPr>
            <a:r>
              <a:rPr lang="en-US" dirty="0">
                <a:latin typeface="Kinetic Letters" pitchFamily="50"/>
              </a:rPr>
              <a:t>Thursday 3</a:t>
            </a:r>
            <a:r>
              <a:rPr lang="en-US" baseline="30000" dirty="0">
                <a:latin typeface="Kinetic Letters" pitchFamily="50"/>
              </a:rPr>
              <a:t>rd</a:t>
            </a:r>
            <a:r>
              <a:rPr lang="en-US" dirty="0">
                <a:latin typeface="Kinetic Letters" pitchFamily="50"/>
              </a:rPr>
              <a:t> September am or pm</a:t>
            </a:r>
            <a:endParaRPr lang="en-GB" dirty="0">
              <a:latin typeface="Kinetic Letters" pitchFamily="50"/>
            </a:endParaRPr>
          </a:p>
          <a:p>
            <a:pPr marL="0" marR="681986" lvl="0" indent="0">
              <a:lnSpc>
                <a:spcPct val="70000"/>
              </a:lnSpc>
              <a:buNone/>
            </a:pPr>
            <a:r>
              <a:rPr lang="en-US" dirty="0">
                <a:latin typeface="Kinetic Letters" pitchFamily="50"/>
              </a:rPr>
              <a:t>Friday 4</a:t>
            </a:r>
            <a:r>
              <a:rPr lang="en-US" baseline="30000" dirty="0">
                <a:latin typeface="Kinetic Letters" pitchFamily="50"/>
              </a:rPr>
              <a:t>th</a:t>
            </a:r>
            <a:r>
              <a:rPr lang="en-US" dirty="0">
                <a:latin typeface="Kinetic Letters" pitchFamily="50"/>
              </a:rPr>
              <a:t> September to include lunch </a:t>
            </a:r>
            <a:endParaRPr lang="en-GB" dirty="0">
              <a:latin typeface="Kinetic Letters" pitchFamily="50"/>
            </a:endParaRPr>
          </a:p>
          <a:p>
            <a:pPr lvl="0">
              <a:lnSpc>
                <a:spcPct val="70000"/>
              </a:lnSpc>
              <a:buNone/>
            </a:pPr>
            <a:br>
              <a:rPr lang="en-US" sz="700" dirty="0">
                <a:latin typeface="Segoe UI" pitchFamily="34"/>
              </a:rPr>
            </a:br>
            <a:endParaRPr lang="en-GB" sz="7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8E251C8C-2278-4D82-8C31-8A9857A17B80}"/>
              </a:ext>
            </a:extLst>
          </p:cNvPr>
          <p:cNvSpPr>
            <a:spLocks noMove="1" noResize="1"/>
          </p:cNvSpPr>
          <p:nvPr/>
        </p:nvSpPr>
        <p:spPr>
          <a:xfrm>
            <a:off x="0" y="-5751"/>
            <a:ext cx="12191996" cy="6858000"/>
          </a:xfrm>
          <a:prstGeom prst="rect">
            <a:avLst/>
          </a:prstGeom>
          <a:solidFill>
            <a:srgbClr val="F3F2EE"/>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sp>
        <p:nvSpPr>
          <p:cNvPr id="3" name="Title 1">
            <a:extLst>
              <a:ext uri="{FF2B5EF4-FFF2-40B4-BE49-F238E27FC236}">
                <a16:creationId xmlns:a16="http://schemas.microsoft.com/office/drawing/2014/main" id="{251FFADD-C72D-469D-8246-AF7D91C2F95F}"/>
              </a:ext>
            </a:extLst>
          </p:cNvPr>
          <p:cNvSpPr txBox="1">
            <a:spLocks noGrp="1"/>
          </p:cNvSpPr>
          <p:nvPr>
            <p:ph type="title"/>
          </p:nvPr>
        </p:nvSpPr>
        <p:spPr>
          <a:xfrm>
            <a:off x="1219196" y="365129"/>
            <a:ext cx="10287000" cy="1577970"/>
          </a:xfrm>
        </p:spPr>
        <p:txBody>
          <a:bodyPr anchorCtr="1"/>
          <a:lstStyle/>
          <a:p>
            <a:pPr lvl="0" algn="ctr"/>
            <a:r>
              <a:rPr lang="en-US" sz="4800" b="1">
                <a:latin typeface="Kinetic Letters" pitchFamily="50"/>
              </a:rPr>
              <a:t>Our Day in Reception </a:t>
            </a:r>
            <a:endParaRPr lang="en-GB" sz="4800" b="1">
              <a:latin typeface="Kinetic Letters" pitchFamily="50"/>
            </a:endParaRPr>
          </a:p>
        </p:txBody>
      </p:sp>
      <p:grpSp>
        <p:nvGrpSpPr>
          <p:cNvPr id="4" name="Group 10">
            <a:extLst>
              <a:ext uri="{FF2B5EF4-FFF2-40B4-BE49-F238E27FC236}">
                <a16:creationId xmlns:a16="http://schemas.microsoft.com/office/drawing/2014/main" id="{BB221BA1-DAB7-45D0-BFB2-AB09806AD2AF}"/>
              </a:ext>
            </a:extLst>
          </p:cNvPr>
          <p:cNvGrpSpPr/>
          <p:nvPr/>
        </p:nvGrpSpPr>
        <p:grpSpPr>
          <a:xfrm>
            <a:off x="174440" y="6388263"/>
            <a:ext cx="358079" cy="368960"/>
            <a:chOff x="174440" y="6388263"/>
            <a:chExt cx="358079" cy="368960"/>
          </a:xfrm>
        </p:grpSpPr>
        <p:grpSp>
          <p:nvGrpSpPr>
            <p:cNvPr id="5" name="Group 11">
              <a:extLst>
                <a:ext uri="{FF2B5EF4-FFF2-40B4-BE49-F238E27FC236}">
                  <a16:creationId xmlns:a16="http://schemas.microsoft.com/office/drawing/2014/main" id="{2FA6F77B-0015-4094-A4F4-1A62316BEB51}"/>
                </a:ext>
              </a:extLst>
            </p:cNvPr>
            <p:cNvGrpSpPr/>
            <p:nvPr/>
          </p:nvGrpSpPr>
          <p:grpSpPr>
            <a:xfrm>
              <a:off x="174440" y="6388263"/>
              <a:ext cx="358079" cy="368960"/>
              <a:chOff x="174440" y="6388263"/>
              <a:chExt cx="358079" cy="368960"/>
            </a:xfrm>
          </p:grpSpPr>
          <p:cxnSp>
            <p:nvCxnSpPr>
              <p:cNvPr id="6" name="Straight Connector 13">
                <a:extLst>
                  <a:ext uri="{FF2B5EF4-FFF2-40B4-BE49-F238E27FC236}">
                    <a16:creationId xmlns:a16="http://schemas.microsoft.com/office/drawing/2014/main" id="{8CDEDBB0-DAAA-4493-9216-4863AC6001B9}"/>
                  </a:ext>
                </a:extLst>
              </p:cNvPr>
              <p:cNvCxnSpPr/>
              <p:nvPr/>
            </p:nvCxnSpPr>
            <p:spPr>
              <a:xfrm>
                <a:off x="174440" y="6572743"/>
                <a:ext cx="358079" cy="0"/>
              </a:xfrm>
              <a:prstGeom prst="straightConnector1">
                <a:avLst/>
              </a:prstGeom>
              <a:noFill/>
              <a:ln w="9528" cap="flat">
                <a:solidFill>
                  <a:srgbClr val="000000"/>
                </a:solidFill>
                <a:prstDash val="solid"/>
                <a:miter/>
              </a:ln>
            </p:spPr>
          </p:cxnSp>
          <p:cxnSp>
            <p:nvCxnSpPr>
              <p:cNvPr id="7" name="Straight Connector 14">
                <a:extLst>
                  <a:ext uri="{FF2B5EF4-FFF2-40B4-BE49-F238E27FC236}">
                    <a16:creationId xmlns:a16="http://schemas.microsoft.com/office/drawing/2014/main" id="{760B5BE8-0739-4290-BEEE-21222A727ADC}"/>
                  </a:ext>
                </a:extLst>
              </p:cNvPr>
              <p:cNvCxnSpPr/>
              <p:nvPr/>
            </p:nvCxnSpPr>
            <p:spPr>
              <a:xfrm rot="16200004">
                <a:off x="168999" y="6572743"/>
                <a:ext cx="368960" cy="0"/>
              </a:xfrm>
              <a:prstGeom prst="straightConnector1">
                <a:avLst/>
              </a:prstGeom>
              <a:noFill/>
              <a:ln w="9528" cap="flat">
                <a:solidFill>
                  <a:srgbClr val="000000"/>
                </a:solidFill>
                <a:prstDash val="solid"/>
                <a:miter/>
              </a:ln>
            </p:spPr>
          </p:cxnSp>
        </p:grpSp>
        <p:sp>
          <p:nvSpPr>
            <p:cNvPr id="8" name="Oval 12">
              <a:extLst>
                <a:ext uri="{FF2B5EF4-FFF2-40B4-BE49-F238E27FC236}">
                  <a16:creationId xmlns:a16="http://schemas.microsoft.com/office/drawing/2014/main" id="{B004F02C-6A97-4901-8C26-B4C9CAA40F58}"/>
                </a:ext>
              </a:extLst>
            </p:cNvPr>
            <p:cNvSpPr/>
            <p:nvPr/>
          </p:nvSpPr>
          <p:spPr>
            <a:xfrm>
              <a:off x="303032" y="6484595"/>
              <a:ext cx="100894" cy="100894"/>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9528"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olas"/>
              </a:endParaRPr>
            </a:p>
          </p:txBody>
        </p:sp>
      </p:grpSp>
      <p:graphicFrame>
        <p:nvGraphicFramePr>
          <p:cNvPr id="9" name="Content Placeholder 3">
            <a:extLst>
              <a:ext uri="{FF2B5EF4-FFF2-40B4-BE49-F238E27FC236}">
                <a16:creationId xmlns:a16="http://schemas.microsoft.com/office/drawing/2014/main" id="{A1865AFE-C301-4DF0-9B4A-80A956F72449}"/>
              </a:ext>
            </a:extLst>
          </p:cNvPr>
          <p:cNvGraphicFramePr>
            <a:graphicFrameLocks noGrp="1"/>
          </p:cNvGraphicFramePr>
          <p:nvPr>
            <p:ph idx="1"/>
            <p:extLst>
              <p:ext uri="{D42A27DB-BD31-4B8C-83A1-F6EECF244321}">
                <p14:modId xmlns:p14="http://schemas.microsoft.com/office/powerpoint/2010/main" val="938146249"/>
              </p:ext>
            </p:extLst>
          </p:nvPr>
        </p:nvGraphicFramePr>
        <p:xfrm>
          <a:off x="754602" y="1864311"/>
          <a:ext cx="10111129" cy="4032000"/>
        </p:xfrm>
        <a:graphic>
          <a:graphicData uri="http://schemas.openxmlformats.org/drawingml/2006/table">
            <a:tbl>
              <a:tblPr firstRow="1" firstCol="1" lastRow="1" lastCol="1" bandRow="1" bandCol="1">
                <a:effectLst/>
              </a:tblPr>
              <a:tblGrid>
                <a:gridCol w="2845333">
                  <a:extLst>
                    <a:ext uri="{9D8B030D-6E8A-4147-A177-3AD203B41FA5}">
                      <a16:colId xmlns:a16="http://schemas.microsoft.com/office/drawing/2014/main" val="1261818495"/>
                    </a:ext>
                  </a:extLst>
                </a:gridCol>
                <a:gridCol w="7265796">
                  <a:extLst>
                    <a:ext uri="{9D8B030D-6E8A-4147-A177-3AD203B41FA5}">
                      <a16:colId xmlns:a16="http://schemas.microsoft.com/office/drawing/2014/main" val="2833921341"/>
                    </a:ext>
                  </a:extLst>
                </a:gridCol>
              </a:tblGrid>
              <a:tr h="576000">
                <a:tc>
                  <a:txBody>
                    <a:bodyPr/>
                    <a:lstStyle/>
                    <a:p>
                      <a:pPr marL="64008" lvl="0" algn="l" fontAlgn="t">
                        <a:lnSpc>
                          <a:spcPts val="1495"/>
                        </a:lnSpc>
                        <a:buNone/>
                      </a:pPr>
                      <a:r>
                        <a:rPr lang="en-US" sz="2400" b="0" i="0" u="none" strike="noStrike" spc="-10" dirty="0">
                          <a:latin typeface="Kinetic Letters" pitchFamily="50"/>
                          <a:ea typeface="Segoe UI" pitchFamily="34"/>
                          <a:cs typeface="Times New Roman" pitchFamily="18"/>
                        </a:rPr>
                        <a:t>8.40am</a:t>
                      </a:r>
                      <a:endParaRPr lang="en-US" sz="2400" b="0" i="0" u="none" strike="noStrike" dirty="0">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64008" lvl="0" algn="l" fontAlgn="t">
                        <a:lnSpc>
                          <a:spcPts val="1495"/>
                        </a:lnSpc>
                        <a:buNone/>
                      </a:pPr>
                      <a:r>
                        <a:rPr lang="en-US" sz="2400" b="0" i="0" u="none" strike="noStrike" dirty="0">
                          <a:latin typeface="Kinetic Letters" pitchFamily="50"/>
                          <a:ea typeface="Segoe UI" pitchFamily="34"/>
                          <a:cs typeface="Times New Roman" pitchFamily="18"/>
                        </a:rPr>
                        <a:t>Main</a:t>
                      </a:r>
                      <a:r>
                        <a:rPr lang="en-US" sz="2400" b="0" i="0" u="none" strike="noStrike" spc="-10" dirty="0">
                          <a:latin typeface="Kinetic Letters" pitchFamily="50"/>
                          <a:ea typeface="Segoe UI" pitchFamily="34"/>
                          <a:cs typeface="Times New Roman" pitchFamily="18"/>
                        </a:rPr>
                        <a:t> </a:t>
                      </a:r>
                      <a:r>
                        <a:rPr lang="en-US" sz="2400" b="0" i="0" u="none" strike="noStrike" dirty="0">
                          <a:latin typeface="Kinetic Letters" pitchFamily="50"/>
                          <a:ea typeface="Segoe UI" pitchFamily="34"/>
                          <a:cs typeface="Times New Roman" pitchFamily="18"/>
                        </a:rPr>
                        <a:t>gates and entrances</a:t>
                      </a:r>
                      <a:r>
                        <a:rPr lang="en-US" sz="2400" b="0" i="0" u="none" strike="noStrike" spc="-20" dirty="0">
                          <a:latin typeface="Kinetic Letters" pitchFamily="50"/>
                          <a:ea typeface="Segoe UI" pitchFamily="34"/>
                          <a:cs typeface="Times New Roman" pitchFamily="18"/>
                        </a:rPr>
                        <a:t> </a:t>
                      </a:r>
                      <a:r>
                        <a:rPr lang="en-US" sz="2400" b="0" i="0" u="none" strike="noStrike" dirty="0">
                          <a:latin typeface="Kinetic Letters" pitchFamily="50"/>
                          <a:ea typeface="Segoe UI" pitchFamily="34"/>
                          <a:cs typeface="Times New Roman" pitchFamily="18"/>
                        </a:rPr>
                        <a:t>to</a:t>
                      </a:r>
                      <a:r>
                        <a:rPr lang="en-US" sz="2400" b="0" i="0" u="none" strike="noStrike" spc="-5" dirty="0">
                          <a:latin typeface="Kinetic Letters" pitchFamily="50"/>
                          <a:ea typeface="Segoe UI" pitchFamily="34"/>
                          <a:cs typeface="Times New Roman" pitchFamily="18"/>
                        </a:rPr>
                        <a:t> </a:t>
                      </a:r>
                      <a:r>
                        <a:rPr lang="en-US" sz="2400" b="0" i="0" u="none" strike="noStrike" dirty="0">
                          <a:latin typeface="Kinetic Letters" pitchFamily="50"/>
                          <a:ea typeface="Segoe UI" pitchFamily="34"/>
                          <a:cs typeface="Times New Roman" pitchFamily="18"/>
                        </a:rPr>
                        <a:t>school</a:t>
                      </a:r>
                      <a:r>
                        <a:rPr lang="en-US" sz="2400" b="0" i="0" u="none" strike="noStrike" spc="-15" dirty="0">
                          <a:latin typeface="Kinetic Letters" pitchFamily="50"/>
                          <a:ea typeface="Segoe UI" pitchFamily="34"/>
                          <a:cs typeface="Times New Roman" pitchFamily="18"/>
                        </a:rPr>
                        <a:t> </a:t>
                      </a:r>
                      <a:r>
                        <a:rPr lang="en-US" sz="2400" b="0" i="0" u="none" strike="noStrike" spc="-20" dirty="0">
                          <a:latin typeface="Kinetic Letters" pitchFamily="50"/>
                          <a:ea typeface="Segoe UI" pitchFamily="34"/>
                          <a:cs typeface="Times New Roman" pitchFamily="18"/>
                        </a:rPr>
                        <a:t>open</a:t>
                      </a:r>
                      <a:endParaRPr lang="en-US" sz="2400" b="0" i="0" u="none" strike="noStrike" dirty="0">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6662605"/>
                  </a:ext>
                </a:extLst>
              </a:tr>
              <a:tr h="576000">
                <a:tc>
                  <a:txBody>
                    <a:bodyPr/>
                    <a:lstStyle/>
                    <a:p>
                      <a:pPr marL="64008" lvl="0" algn="l" fontAlgn="t">
                        <a:lnSpc>
                          <a:spcPts val="1495"/>
                        </a:lnSpc>
                        <a:buNone/>
                      </a:pPr>
                      <a:r>
                        <a:rPr lang="en-US" sz="2400" b="0" i="0" u="none" strike="noStrike" spc="-10" dirty="0">
                          <a:latin typeface="Kinetic Letters" pitchFamily="50"/>
                          <a:ea typeface="Segoe UI" pitchFamily="34"/>
                          <a:cs typeface="Times New Roman" pitchFamily="18"/>
                        </a:rPr>
                        <a:t>8.40am</a:t>
                      </a:r>
                      <a:endParaRPr lang="en-US" sz="2400" b="0" i="0" u="none" strike="noStrike" dirty="0">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64008" lvl="0" algn="l" fontAlgn="t">
                        <a:lnSpc>
                          <a:spcPts val="1600"/>
                        </a:lnSpc>
                        <a:buNone/>
                      </a:pPr>
                      <a:r>
                        <a:rPr lang="en-US" sz="2400" b="0" i="0" u="none" strike="noStrike" dirty="0">
                          <a:latin typeface="Kinetic Letters" pitchFamily="50"/>
                          <a:ea typeface="Segoe UI" pitchFamily="34"/>
                          <a:cs typeface="Times New Roman" pitchFamily="18"/>
                        </a:rPr>
                        <a:t>School</a:t>
                      </a:r>
                      <a:r>
                        <a:rPr lang="en-US" sz="2400" b="0" i="0" u="none" strike="noStrike" spc="-30" dirty="0">
                          <a:latin typeface="Kinetic Letters" pitchFamily="50"/>
                          <a:ea typeface="Segoe UI" pitchFamily="34"/>
                          <a:cs typeface="Times New Roman" pitchFamily="18"/>
                        </a:rPr>
                        <a:t> </a:t>
                      </a:r>
                      <a:r>
                        <a:rPr lang="en-US" sz="2400" b="0" i="0" u="none" strike="noStrike" dirty="0">
                          <a:latin typeface="Kinetic Letters" pitchFamily="50"/>
                          <a:ea typeface="Segoe UI" pitchFamily="34"/>
                          <a:cs typeface="Times New Roman" pitchFamily="18"/>
                        </a:rPr>
                        <a:t>starts</a:t>
                      </a:r>
                      <a:r>
                        <a:rPr lang="en-US" sz="2400" b="0" i="0" u="none" strike="noStrike" spc="-30" dirty="0">
                          <a:latin typeface="Kinetic Letters" pitchFamily="50"/>
                          <a:ea typeface="Segoe UI" pitchFamily="34"/>
                          <a:cs typeface="Times New Roman" pitchFamily="18"/>
                        </a:rPr>
                        <a:t> </a:t>
                      </a:r>
                      <a:r>
                        <a:rPr lang="en-US" sz="2400" b="0" i="0" u="none" strike="noStrike" dirty="0">
                          <a:latin typeface="Kinetic Letters" pitchFamily="50"/>
                          <a:ea typeface="Segoe UI" pitchFamily="34"/>
                          <a:cs typeface="Times New Roman" pitchFamily="18"/>
                        </a:rPr>
                        <a:t>and</a:t>
                      </a:r>
                      <a:r>
                        <a:rPr lang="en-US" sz="2400" b="0" i="0" u="none" strike="noStrike" spc="-20" dirty="0">
                          <a:latin typeface="Kinetic Letters" pitchFamily="50"/>
                          <a:ea typeface="Segoe UI" pitchFamily="34"/>
                          <a:cs typeface="Times New Roman" pitchFamily="18"/>
                        </a:rPr>
                        <a:t> </a:t>
                      </a:r>
                      <a:r>
                        <a:rPr lang="en-US" sz="2400" b="0" i="0" u="none" strike="noStrike" dirty="0">
                          <a:latin typeface="Kinetic Letters" pitchFamily="50"/>
                          <a:ea typeface="Segoe UI" pitchFamily="34"/>
                          <a:cs typeface="Times New Roman" pitchFamily="18"/>
                        </a:rPr>
                        <a:t>an a</a:t>
                      </a:r>
                      <a:r>
                        <a:rPr lang="en-US" sz="2400" b="0" i="0" u="none" strike="noStrike" spc="-20" dirty="0">
                          <a:latin typeface="Kinetic Letters" pitchFamily="50"/>
                          <a:ea typeface="Segoe UI" pitchFamily="34"/>
                          <a:cs typeface="Times New Roman" pitchFamily="18"/>
                        </a:rPr>
                        <a:t>dult will </a:t>
                      </a:r>
                      <a:r>
                        <a:rPr lang="en-US" sz="2400" b="0" i="0" u="none" strike="noStrike" dirty="0">
                          <a:latin typeface="Kinetic Letters" pitchFamily="50"/>
                          <a:ea typeface="Segoe UI" pitchFamily="34"/>
                          <a:cs typeface="Times New Roman" pitchFamily="18"/>
                        </a:rPr>
                        <a:t>meet you</a:t>
                      </a:r>
                      <a:r>
                        <a:rPr lang="en-US" sz="2400" b="0" i="0" u="none" strike="noStrike" spc="-25" dirty="0">
                          <a:latin typeface="Kinetic Letters" pitchFamily="50"/>
                          <a:ea typeface="Segoe UI" pitchFamily="34"/>
                          <a:cs typeface="Times New Roman" pitchFamily="18"/>
                        </a:rPr>
                        <a:t> </a:t>
                      </a:r>
                      <a:r>
                        <a:rPr lang="en-US" sz="2400" b="0" i="0" u="none" strike="noStrike" dirty="0">
                          <a:latin typeface="Kinetic Letters" pitchFamily="50"/>
                          <a:ea typeface="Segoe UI" pitchFamily="34"/>
                          <a:cs typeface="Times New Roman" pitchFamily="18"/>
                        </a:rPr>
                        <a:t>at</a:t>
                      </a:r>
                      <a:r>
                        <a:rPr lang="en-US" sz="2400" b="0" i="0" u="none" strike="noStrike" spc="-20" dirty="0">
                          <a:latin typeface="Kinetic Letters" pitchFamily="50"/>
                          <a:ea typeface="Segoe UI" pitchFamily="34"/>
                          <a:cs typeface="Times New Roman" pitchFamily="18"/>
                        </a:rPr>
                        <a:t> </a:t>
                      </a:r>
                      <a:r>
                        <a:rPr lang="en-US" sz="2400" b="0" i="0" u="none" strike="noStrike" dirty="0">
                          <a:latin typeface="Kinetic Letters" pitchFamily="50"/>
                          <a:ea typeface="Segoe UI" pitchFamily="34"/>
                          <a:cs typeface="Times New Roman" pitchFamily="18"/>
                        </a:rPr>
                        <a:t>the entrance door</a:t>
                      </a:r>
                      <a:endParaRPr lang="en-US" sz="2400" b="0" i="0" u="none" strike="noStrike" dirty="0">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6273437"/>
                  </a:ext>
                </a:extLst>
              </a:tr>
              <a:tr h="576000">
                <a:tc>
                  <a:txBody>
                    <a:bodyPr/>
                    <a:lstStyle/>
                    <a:p>
                      <a:pPr marL="64008" lvl="0" algn="l" fontAlgn="t">
                        <a:lnSpc>
                          <a:spcPts val="1485"/>
                        </a:lnSpc>
                        <a:buNone/>
                      </a:pPr>
                      <a:r>
                        <a:rPr lang="en-US" sz="2400" b="0" i="0" u="none" strike="noStrike" spc="-10" dirty="0">
                          <a:latin typeface="Kinetic Letters" pitchFamily="50"/>
                          <a:ea typeface="Segoe UI" pitchFamily="34"/>
                          <a:cs typeface="Times New Roman" pitchFamily="18"/>
                        </a:rPr>
                        <a:t>8.50am</a:t>
                      </a:r>
                      <a:endParaRPr lang="en-US" sz="2400" b="0" i="0" u="none" strike="noStrike" dirty="0">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64008" lvl="0" algn="l" fontAlgn="t">
                        <a:lnSpc>
                          <a:spcPts val="1485"/>
                        </a:lnSpc>
                        <a:buNone/>
                      </a:pPr>
                      <a:r>
                        <a:rPr lang="en-US" sz="2400" b="0" i="0" u="none" strike="noStrike" dirty="0">
                          <a:latin typeface="Kinetic Letters" pitchFamily="50"/>
                          <a:ea typeface="Segoe UI" pitchFamily="34"/>
                          <a:cs typeface="Times New Roman" pitchFamily="18"/>
                        </a:rPr>
                        <a:t>Morning </a:t>
                      </a:r>
                      <a:r>
                        <a:rPr lang="en-US" sz="2400" b="0" i="0" u="none" strike="noStrike" spc="-10" dirty="0">
                          <a:latin typeface="Kinetic Letters" pitchFamily="50"/>
                          <a:ea typeface="Segoe UI" pitchFamily="34"/>
                          <a:cs typeface="Times New Roman" pitchFamily="18"/>
                        </a:rPr>
                        <a:t>Register</a:t>
                      </a:r>
                      <a:endParaRPr lang="en-US" sz="2400" b="0" i="0" u="none" strike="noStrike" dirty="0">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3358929"/>
                  </a:ext>
                </a:extLst>
              </a:tr>
              <a:tr h="576000">
                <a:tc>
                  <a:txBody>
                    <a:bodyPr/>
                    <a:lstStyle/>
                    <a:p>
                      <a:pPr marL="64008" lvl="0" algn="l" fontAlgn="t">
                        <a:lnSpc>
                          <a:spcPts val="1495"/>
                        </a:lnSpc>
                        <a:buNone/>
                      </a:pPr>
                      <a:r>
                        <a:rPr lang="en-US" sz="2400" b="0" i="0" u="none" strike="noStrike" spc="-10">
                          <a:latin typeface="Kinetic Letters" pitchFamily="50"/>
                          <a:ea typeface="Segoe UI" pitchFamily="34"/>
                          <a:cs typeface="Times New Roman" pitchFamily="18"/>
                        </a:rPr>
                        <a:t>11.50am</a:t>
                      </a:r>
                      <a:endParaRPr lang="en-US" sz="2400" b="0" i="0" u="none" strike="noStrike">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64008" lvl="0" algn="l" fontAlgn="t">
                        <a:lnSpc>
                          <a:spcPts val="1495"/>
                        </a:lnSpc>
                        <a:buNone/>
                      </a:pPr>
                      <a:r>
                        <a:rPr lang="en-US" sz="2400" b="0" i="0" u="none" strike="noStrike" dirty="0">
                          <a:latin typeface="Kinetic Letters" pitchFamily="50"/>
                          <a:ea typeface="Segoe UI" pitchFamily="34"/>
                          <a:cs typeface="Times New Roman" pitchFamily="18"/>
                        </a:rPr>
                        <a:t>Lunch</a:t>
                      </a:r>
                      <a:r>
                        <a:rPr lang="en-US" sz="2400" b="0" i="0" u="none" strike="noStrike" spc="-10" dirty="0">
                          <a:latin typeface="Kinetic Letters" pitchFamily="50"/>
                          <a:ea typeface="Segoe UI" pitchFamily="34"/>
                          <a:cs typeface="Times New Roman" pitchFamily="18"/>
                        </a:rPr>
                        <a:t> </a:t>
                      </a:r>
                      <a:r>
                        <a:rPr lang="en-US" sz="2400" b="0" i="0" u="none" strike="noStrike" spc="-20" dirty="0">
                          <a:latin typeface="Kinetic Letters" pitchFamily="50"/>
                          <a:ea typeface="Segoe UI" pitchFamily="34"/>
                          <a:cs typeface="Times New Roman" pitchFamily="18"/>
                        </a:rPr>
                        <a:t>Time</a:t>
                      </a:r>
                      <a:endParaRPr lang="en-US" sz="2400" b="0" i="0" u="none" strike="noStrike" dirty="0">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9801483"/>
                  </a:ext>
                </a:extLst>
              </a:tr>
              <a:tr h="576000">
                <a:tc>
                  <a:txBody>
                    <a:bodyPr/>
                    <a:lstStyle/>
                    <a:p>
                      <a:pPr marL="64008" lvl="0" algn="l" fontAlgn="t">
                        <a:lnSpc>
                          <a:spcPts val="1495"/>
                        </a:lnSpc>
                        <a:spcBef>
                          <a:spcPts val="10"/>
                        </a:spcBef>
                        <a:buNone/>
                      </a:pPr>
                      <a:r>
                        <a:rPr lang="en-US" sz="2400" b="0" i="0" u="none" strike="noStrike" spc="-10">
                          <a:latin typeface="Kinetic Letters" pitchFamily="50"/>
                          <a:ea typeface="Segoe UI" pitchFamily="34"/>
                          <a:cs typeface="Times New Roman" pitchFamily="18"/>
                        </a:rPr>
                        <a:t>1.00pm</a:t>
                      </a:r>
                      <a:endParaRPr lang="en-US" sz="2400" b="0" i="0" u="none" strike="noStrike">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64008" lvl="0" algn="l" fontAlgn="t">
                        <a:lnSpc>
                          <a:spcPts val="1495"/>
                        </a:lnSpc>
                        <a:spcBef>
                          <a:spcPts val="10"/>
                        </a:spcBef>
                        <a:buNone/>
                      </a:pPr>
                      <a:r>
                        <a:rPr lang="en-US" sz="2400" b="0" i="0" u="none" strike="noStrike" dirty="0">
                          <a:latin typeface="Kinetic Letters" pitchFamily="50"/>
                          <a:ea typeface="Segoe UI" pitchFamily="34"/>
                          <a:cs typeface="Times New Roman" pitchFamily="18"/>
                        </a:rPr>
                        <a:t>Afternoon</a:t>
                      </a:r>
                      <a:r>
                        <a:rPr lang="en-US" sz="2400" b="0" i="0" u="none" strike="noStrike" spc="-20" dirty="0">
                          <a:latin typeface="Kinetic Letters" pitchFamily="50"/>
                          <a:ea typeface="Segoe UI" pitchFamily="34"/>
                          <a:cs typeface="Times New Roman" pitchFamily="18"/>
                        </a:rPr>
                        <a:t> </a:t>
                      </a:r>
                      <a:r>
                        <a:rPr lang="en-US" sz="2400" b="0" i="0" u="none" strike="noStrike" spc="-10" dirty="0">
                          <a:latin typeface="Kinetic Letters" pitchFamily="50"/>
                          <a:ea typeface="Segoe UI" pitchFamily="34"/>
                          <a:cs typeface="Times New Roman" pitchFamily="18"/>
                        </a:rPr>
                        <a:t>Register</a:t>
                      </a:r>
                      <a:endParaRPr lang="en-US" sz="2400" b="0" i="0" u="none" strike="noStrike" dirty="0">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8913239"/>
                  </a:ext>
                </a:extLst>
              </a:tr>
              <a:tr h="576000">
                <a:tc>
                  <a:txBody>
                    <a:bodyPr/>
                    <a:lstStyle/>
                    <a:p>
                      <a:pPr marL="64008" lvl="0" algn="l" fontAlgn="t">
                        <a:lnSpc>
                          <a:spcPts val="1495"/>
                        </a:lnSpc>
                        <a:buNone/>
                      </a:pPr>
                      <a:r>
                        <a:rPr lang="en-US" sz="2400" b="0" i="0" u="none" strike="noStrike" spc="-10">
                          <a:latin typeface="Kinetic Letters" pitchFamily="50"/>
                          <a:ea typeface="Segoe UI" pitchFamily="34"/>
                          <a:cs typeface="Times New Roman" pitchFamily="18"/>
                        </a:rPr>
                        <a:t>3.20pm</a:t>
                      </a:r>
                      <a:endParaRPr lang="en-US" sz="2400" b="0" i="0" u="none" strike="noStrike">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64008" lvl="0" algn="l" fontAlgn="t">
                        <a:lnSpc>
                          <a:spcPts val="1495"/>
                        </a:lnSpc>
                        <a:buNone/>
                      </a:pPr>
                      <a:r>
                        <a:rPr lang="en-US" sz="2400" b="0" i="0" u="none" strike="noStrike" dirty="0">
                          <a:latin typeface="Kinetic Letters" pitchFamily="50"/>
                          <a:ea typeface="Segoe UI" pitchFamily="34"/>
                          <a:cs typeface="Times New Roman" pitchFamily="18"/>
                        </a:rPr>
                        <a:t>End</a:t>
                      </a:r>
                      <a:r>
                        <a:rPr lang="en-US" sz="2400" b="0" i="0" u="none" strike="noStrike" spc="-5" dirty="0">
                          <a:latin typeface="Kinetic Letters" pitchFamily="50"/>
                          <a:ea typeface="Segoe UI" pitchFamily="34"/>
                          <a:cs typeface="Times New Roman" pitchFamily="18"/>
                        </a:rPr>
                        <a:t> </a:t>
                      </a:r>
                      <a:r>
                        <a:rPr lang="en-US" sz="2400" b="0" i="0" u="none" strike="noStrike" dirty="0">
                          <a:latin typeface="Kinetic Letters" pitchFamily="50"/>
                          <a:ea typeface="Segoe UI" pitchFamily="34"/>
                          <a:cs typeface="Times New Roman" pitchFamily="18"/>
                        </a:rPr>
                        <a:t>of</a:t>
                      </a:r>
                      <a:r>
                        <a:rPr lang="en-US" sz="2400" b="0" i="0" u="none" strike="noStrike" spc="-10" dirty="0">
                          <a:latin typeface="Kinetic Letters" pitchFamily="50"/>
                          <a:ea typeface="Segoe UI" pitchFamily="34"/>
                          <a:cs typeface="Times New Roman" pitchFamily="18"/>
                        </a:rPr>
                        <a:t> </a:t>
                      </a:r>
                      <a:r>
                        <a:rPr lang="en-US" sz="2400" b="0" i="0" u="none" strike="noStrike" dirty="0">
                          <a:latin typeface="Kinetic Letters" pitchFamily="50"/>
                          <a:ea typeface="Segoe UI" pitchFamily="34"/>
                          <a:cs typeface="Times New Roman" pitchFamily="18"/>
                        </a:rPr>
                        <a:t>school</a:t>
                      </a:r>
                      <a:r>
                        <a:rPr lang="en-US" sz="2400" b="0" i="0" u="none" strike="noStrike" spc="-10" dirty="0">
                          <a:latin typeface="Kinetic Letters" pitchFamily="50"/>
                          <a:ea typeface="Segoe UI" pitchFamily="34"/>
                          <a:cs typeface="Times New Roman" pitchFamily="18"/>
                        </a:rPr>
                        <a:t> </a:t>
                      </a:r>
                      <a:r>
                        <a:rPr lang="en-US" sz="2400" b="0" i="0" u="none" strike="noStrike" spc="-25" dirty="0">
                          <a:latin typeface="Kinetic Letters" pitchFamily="50"/>
                          <a:ea typeface="Segoe UI" pitchFamily="34"/>
                          <a:cs typeface="Times New Roman" pitchFamily="18"/>
                        </a:rPr>
                        <a:t>day</a:t>
                      </a:r>
                      <a:endParaRPr lang="en-US" sz="2400" b="0" i="0" u="none" strike="noStrike" dirty="0">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1435012"/>
                  </a:ext>
                </a:extLst>
              </a:tr>
              <a:tr h="576000">
                <a:tc>
                  <a:txBody>
                    <a:bodyPr/>
                    <a:lstStyle/>
                    <a:p>
                      <a:pPr marL="64008" lvl="0" algn="l" fontAlgn="t">
                        <a:lnSpc>
                          <a:spcPts val="1495"/>
                        </a:lnSpc>
                        <a:buNone/>
                      </a:pPr>
                      <a:r>
                        <a:rPr lang="en-US" sz="2400" b="0" i="0" u="none" strike="noStrike" spc="-10">
                          <a:solidFill>
                            <a:srgbClr val="000000"/>
                          </a:solidFill>
                          <a:latin typeface="Kinetic Letters" pitchFamily="50"/>
                          <a:ea typeface="Segoe UI" pitchFamily="34"/>
                          <a:cs typeface="Times New Roman" pitchFamily="18"/>
                        </a:rPr>
                        <a:t>3.20-5.30pm</a:t>
                      </a:r>
                      <a:endParaRPr lang="en-US" sz="2400" b="0" i="0" u="none" strike="noStrike">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D4DCE3"/>
                    </a:solidFill>
                  </a:tcPr>
                </a:tc>
                <a:tc>
                  <a:txBody>
                    <a:bodyPr/>
                    <a:lstStyle/>
                    <a:p>
                      <a:pPr marL="64008" marR="768096" lvl="0" algn="l" fontAlgn="t">
                        <a:lnSpc>
                          <a:spcPts val="1600"/>
                        </a:lnSpc>
                        <a:buNone/>
                      </a:pPr>
                      <a:r>
                        <a:rPr lang="en-US" sz="2400" b="0" i="0" u="none" strike="noStrike" dirty="0">
                          <a:solidFill>
                            <a:srgbClr val="000000"/>
                          </a:solidFill>
                          <a:latin typeface="Kinetic Letters" pitchFamily="50"/>
                          <a:ea typeface="Segoe UI" pitchFamily="34"/>
                          <a:cs typeface="Times New Roman" pitchFamily="18"/>
                        </a:rPr>
                        <a:t>Wraparound</a:t>
                      </a:r>
                      <a:r>
                        <a:rPr lang="en-US" sz="2400" b="0" i="0" u="none" strike="noStrike" spc="-35" dirty="0">
                          <a:solidFill>
                            <a:srgbClr val="000000"/>
                          </a:solidFill>
                          <a:latin typeface="Kinetic Letters" pitchFamily="50"/>
                          <a:ea typeface="Segoe UI" pitchFamily="34"/>
                          <a:cs typeface="Times New Roman" pitchFamily="18"/>
                        </a:rPr>
                        <a:t> a</a:t>
                      </a:r>
                      <a:r>
                        <a:rPr lang="en-US" sz="2400" b="0" i="0" u="none" strike="noStrike" dirty="0">
                          <a:solidFill>
                            <a:srgbClr val="000000"/>
                          </a:solidFill>
                          <a:latin typeface="Kinetic Letters" pitchFamily="50"/>
                          <a:ea typeface="Segoe UI" pitchFamily="34"/>
                          <a:cs typeface="Times New Roman" pitchFamily="18"/>
                        </a:rPr>
                        <a:t>fter</a:t>
                      </a:r>
                      <a:r>
                        <a:rPr lang="en-US" sz="2400" b="0" i="0" u="none" strike="noStrike" spc="-35" dirty="0">
                          <a:solidFill>
                            <a:srgbClr val="000000"/>
                          </a:solidFill>
                          <a:latin typeface="Kinetic Letters" pitchFamily="50"/>
                          <a:ea typeface="Segoe UI" pitchFamily="34"/>
                          <a:cs typeface="Times New Roman" pitchFamily="18"/>
                        </a:rPr>
                        <a:t> </a:t>
                      </a:r>
                      <a:r>
                        <a:rPr lang="en-US" sz="2400" b="0" i="0" u="none" strike="noStrike" dirty="0">
                          <a:solidFill>
                            <a:srgbClr val="000000"/>
                          </a:solidFill>
                          <a:latin typeface="Kinetic Letters" pitchFamily="50"/>
                          <a:ea typeface="Segoe UI" pitchFamily="34"/>
                          <a:cs typeface="Times New Roman" pitchFamily="18"/>
                        </a:rPr>
                        <a:t>school</a:t>
                      </a:r>
                      <a:r>
                        <a:rPr lang="en-US" sz="2400" b="0" i="0" u="none" strike="noStrike" spc="-45" dirty="0">
                          <a:solidFill>
                            <a:srgbClr val="000000"/>
                          </a:solidFill>
                          <a:latin typeface="Kinetic Letters" pitchFamily="50"/>
                          <a:ea typeface="Segoe UI" pitchFamily="34"/>
                          <a:cs typeface="Times New Roman" pitchFamily="18"/>
                        </a:rPr>
                        <a:t> </a:t>
                      </a:r>
                      <a:r>
                        <a:rPr lang="en-US" sz="2400" b="0" i="0" u="none" strike="noStrike" dirty="0">
                          <a:solidFill>
                            <a:srgbClr val="000000"/>
                          </a:solidFill>
                          <a:latin typeface="Kinetic Letters" pitchFamily="50"/>
                          <a:ea typeface="Segoe UI" pitchFamily="34"/>
                          <a:cs typeface="Times New Roman" pitchFamily="18"/>
                        </a:rPr>
                        <a:t>provision</a:t>
                      </a:r>
                      <a:r>
                        <a:rPr lang="en-US" sz="2400" b="0" i="0" u="none" strike="noStrike" spc="-35" dirty="0">
                          <a:solidFill>
                            <a:srgbClr val="000000"/>
                          </a:solidFill>
                          <a:latin typeface="Kinetic Letters" pitchFamily="50"/>
                          <a:ea typeface="Segoe UI" pitchFamily="34"/>
                          <a:cs typeface="Times New Roman" pitchFamily="18"/>
                        </a:rPr>
                        <a:t> </a:t>
                      </a:r>
                      <a:r>
                        <a:rPr lang="en-US" sz="2400" b="0" i="0" u="none" strike="noStrike" dirty="0">
                          <a:solidFill>
                            <a:srgbClr val="000000"/>
                          </a:solidFill>
                          <a:latin typeface="Kinetic Letters" pitchFamily="50"/>
                          <a:ea typeface="Segoe UI" pitchFamily="34"/>
                          <a:cs typeface="Times New Roman" pitchFamily="18"/>
                        </a:rPr>
                        <a:t>is</a:t>
                      </a:r>
                      <a:r>
                        <a:rPr lang="en-US" sz="2400" b="0" i="0" u="none" strike="noStrike" spc="-50" dirty="0">
                          <a:solidFill>
                            <a:srgbClr val="000000"/>
                          </a:solidFill>
                          <a:latin typeface="Kinetic Letters" pitchFamily="50"/>
                          <a:ea typeface="Segoe UI" pitchFamily="34"/>
                          <a:cs typeface="Times New Roman" pitchFamily="18"/>
                        </a:rPr>
                        <a:t> </a:t>
                      </a:r>
                      <a:r>
                        <a:rPr lang="en-US" sz="2400" b="0" i="0" u="none" strike="noStrike" dirty="0">
                          <a:solidFill>
                            <a:srgbClr val="000000"/>
                          </a:solidFill>
                          <a:latin typeface="Kinetic Letters" pitchFamily="50"/>
                          <a:ea typeface="Segoe UI" pitchFamily="34"/>
                          <a:cs typeface="Times New Roman" pitchFamily="18"/>
                        </a:rPr>
                        <a:t>open. This must be pre-booked and paid for.</a:t>
                      </a:r>
                      <a:endParaRPr lang="en-US" sz="2400" b="0" i="0" u="none" strike="noStrike" dirty="0">
                        <a:latin typeface="Kinetic Letters" pitchFamily="50"/>
                      </a:endParaRPr>
                    </a:p>
                  </a:txBody>
                  <a:tcPr marL="16770" marR="16770" marT="1677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D4DCE3"/>
                    </a:solidFill>
                  </a:tcPr>
                </a:tc>
                <a:extLst>
                  <a:ext uri="{0D108BD9-81ED-4DB2-BD59-A6C34878D82A}">
                    <a16:rowId xmlns:a16="http://schemas.microsoft.com/office/drawing/2014/main" val="2036182023"/>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FFFFFF"/>
        </a:solidFill>
        <a:effectLst/>
      </p:bgPr>
    </p:bg>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96095F11-FEAB-4247-9A89-4B57213D7427}"/>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C25F45BA-A443-4E88-BC1E-0627939741AC}"/>
              </a:ext>
            </a:extLst>
          </p:cNvPr>
          <p:cNvSpPr>
            <a:spLocks noMove="1" noResize="1"/>
          </p:cNvSpPr>
          <p:nvPr/>
        </p:nvSpPr>
        <p:spPr>
          <a:xfrm>
            <a:off x="643472" y="643463"/>
            <a:ext cx="10905070" cy="5562249"/>
          </a:xfrm>
          <a:custGeom>
            <a:avLst/>
            <a:gdLst>
              <a:gd name="f0" fmla="val 10800000"/>
              <a:gd name="f1" fmla="val 5400000"/>
              <a:gd name="f2" fmla="val 180"/>
              <a:gd name="f3" fmla="val w"/>
              <a:gd name="f4" fmla="val h"/>
              <a:gd name="f5" fmla="val 0"/>
              <a:gd name="f6" fmla="val 11243827"/>
              <a:gd name="f7" fmla="val 5641173"/>
              <a:gd name="f8" fmla="val 5209610"/>
              <a:gd name="f9" fmla="val 11240675"/>
              <a:gd name="f10" fmla="val 5210442"/>
              <a:gd name="f11" fmla="val 11212687"/>
              <a:gd name="f12" fmla="val 5216721"/>
              <a:gd name="f13" fmla="val 11197241"/>
              <a:gd name="f14" fmla="val 5217028"/>
              <a:gd name="f15" fmla="val 11179959"/>
              <a:gd name="f16" fmla="val 5221199"/>
              <a:gd name="f17" fmla="val 11151979"/>
              <a:gd name="f18" fmla="val 5230882"/>
              <a:gd name="f19" fmla="val 11122378"/>
              <a:gd name="f20" fmla="val 5252850"/>
              <a:gd name="f21" fmla="val 11105493"/>
              <a:gd name="f22" fmla="val 5259905"/>
              <a:gd name="f23" fmla="val 11078640"/>
              <a:gd name="f24" fmla="val 5263531"/>
              <a:gd name="f25" fmla="val 11079616"/>
              <a:gd name="f26" fmla="val 5270380"/>
              <a:gd name="f27" fmla="val 11069641"/>
              <a:gd name="f28" fmla="val 5270884"/>
              <a:gd name="f29" fmla="val 11047377"/>
              <a:gd name="f30" fmla="val 5271051"/>
              <a:gd name="f31" fmla="val 11033483"/>
              <a:gd name="f32" fmla="val 5272087"/>
              <a:gd name="f33" fmla="val 10994850"/>
              <a:gd name="f34" fmla="val 5270445"/>
              <a:gd name="f35" fmla="val 10980705"/>
              <a:gd name="f36" fmla="val 5272951"/>
              <a:gd name="f37" fmla="val 10976625"/>
              <a:gd name="f38" fmla="val 5280257"/>
              <a:gd name="f39" fmla="val 10970327"/>
              <a:gd name="f40" fmla="val 5284239"/>
              <a:gd name="f41" fmla="val 10962514"/>
              <a:gd name="f42" fmla="val 5286084"/>
              <a:gd name="f43" fmla="val 10945307"/>
              <a:gd name="f44" fmla="val 5286290"/>
              <a:gd name="f45" fmla="val 10845516"/>
              <a:gd name="f46" fmla="val 5303894"/>
              <a:gd name="f47" fmla="val 10831795"/>
              <a:gd name="f48" fmla="val 5305210"/>
              <a:gd name="f49" fmla="val 10824365"/>
              <a:gd name="f50" fmla="val 5311111"/>
              <a:gd name="f51" fmla="val 10818692"/>
              <a:gd name="f52" fmla="val 5312290"/>
              <a:gd name="f53" fmla="val 10802397"/>
              <a:gd name="f54" fmla="val 5311529"/>
              <a:gd name="f55" fmla="val 10797756"/>
              <a:gd name="f56" fmla="val 5312285"/>
              <a:gd name="f57" fmla="val 10796525"/>
              <a:gd name="f58" fmla="val 5315645"/>
              <a:gd name="f59" fmla="val 10781742"/>
              <a:gd name="f60" fmla="val 5321013"/>
              <a:gd name="f61" fmla="val 10726138"/>
              <a:gd name="f62" fmla="val 5338890"/>
              <a:gd name="f63" fmla="val 10709063"/>
              <a:gd name="f64" fmla="val 5344492"/>
              <a:gd name="f65" fmla="val 10705652"/>
              <a:gd name="f66" fmla="val 5339328"/>
              <a:gd name="f67" fmla="val 10698014"/>
              <a:gd name="f68" fmla="val 5347484"/>
              <a:gd name="f69" fmla="val 10694078"/>
              <a:gd name="f70" fmla="val 5349258"/>
              <a:gd name="f71" fmla="val 10693469"/>
              <a:gd name="f72" fmla="val 5345779"/>
              <a:gd name="f73" fmla="val 10683941"/>
              <a:gd name="f74" fmla="val 5344718"/>
              <a:gd name="f75" fmla="val 10681131"/>
              <a:gd name="f76" fmla="val 5347812"/>
              <a:gd name="f77" fmla="val 10614153"/>
              <a:gd name="f78" fmla="val 5364782"/>
              <a:gd name="f79" fmla="val 10647679"/>
              <a:gd name="f80" fmla="val 5329716"/>
              <a:gd name="f81" fmla="val 10609448"/>
              <a:gd name="f82" fmla="val 5351931"/>
              <a:gd name="f83" fmla="val 10602685"/>
              <a:gd name="f84" fmla="val 5353403"/>
              <a:gd name="f85" fmla="val 10597204"/>
              <a:gd name="f86" fmla="val 5352000"/>
              <a:gd name="f87" fmla="val 10592397"/>
              <a:gd name="f88" fmla="val 5349402"/>
              <a:gd name="f89" fmla="val 10585227"/>
              <a:gd name="f90" fmla="val 5344063"/>
              <a:gd name="f91" fmla="val 10557472"/>
              <a:gd name="f92" fmla="val 5354151"/>
              <a:gd name="f93" fmla="val 10543800"/>
              <a:gd name="f94" fmla="val 5357667"/>
              <a:gd name="f95" fmla="val 10529411"/>
              <a:gd name="f96" fmla="val 5359999"/>
              <a:gd name="f97" fmla="val 10514646"/>
              <a:gd name="f98" fmla="val 5361064"/>
              <a:gd name="f99" fmla="val 10511333"/>
              <a:gd name="f100" fmla="val 5353956"/>
              <a:gd name="f101" fmla="val 10499744"/>
              <a:gd name="f102" fmla="val 5364054"/>
              <a:gd name="f103" fmla="val 10494292"/>
              <a:gd name="f104" fmla="val 5366054"/>
              <a:gd name="f105" fmla="val 10494236"/>
              <a:gd name="f106" fmla="val 5361412"/>
              <a:gd name="f107" fmla="val 10482156"/>
              <a:gd name="f108" fmla="val 5359187"/>
              <a:gd name="f109" fmla="val 10477869"/>
              <a:gd name="f110" fmla="val 5363025"/>
              <a:gd name="f111" fmla="val 10387782"/>
              <a:gd name="f112" fmla="val 5379617"/>
              <a:gd name="f113" fmla="val 10438473"/>
              <a:gd name="f114" fmla="val 5336257"/>
              <a:gd name="f115" fmla="val 10384411"/>
              <a:gd name="f116" fmla="val 5362257"/>
              <a:gd name="f117" fmla="val 10375368"/>
              <a:gd name="f118" fmla="val 5363613"/>
              <a:gd name="f119" fmla="val 10368582"/>
              <a:gd name="f120" fmla="val 5361287"/>
              <a:gd name="f121" fmla="val 10362921"/>
              <a:gd name="f122" fmla="val 5357444"/>
              <a:gd name="f123" fmla="val 10352736"/>
              <a:gd name="f124" fmla="val 5347851"/>
              <a:gd name="f125" fmla="val 10344754"/>
              <a:gd name="f126" fmla="val 5351272"/>
              <a:gd name="f127" fmla="val 10314632"/>
              <a:gd name="f128" fmla="val 5351540"/>
              <a:gd name="f129" fmla="val 10305751"/>
              <a:gd name="f130" fmla="val 5341709"/>
              <a:gd name="f131" fmla="val 10288226"/>
              <a:gd name="f132" fmla="val 5351613"/>
              <a:gd name="f133" fmla="val 10262327"/>
              <a:gd name="f134" fmla="val 5331026"/>
              <a:gd name="f135" fmla="val 10271048"/>
              <a:gd name="f136" fmla="val 5349560"/>
              <a:gd name="f137" fmla="val 10251350"/>
              <a:gd name="f138" fmla="val 5352711"/>
              <a:gd name="f139" fmla="val 10235810"/>
              <a:gd name="f140" fmla="val 5356816"/>
              <a:gd name="f141" fmla="val 10264339"/>
              <a:gd name="f142" fmla="val 5364714"/>
              <a:gd name="f143" fmla="val 10249108"/>
              <a:gd name="f144" fmla="val 5365881"/>
              <a:gd name="f145" fmla="val 10232632"/>
              <a:gd name="f146" fmla="val 5360566"/>
              <a:gd name="f147" fmla="val 10233406"/>
              <a:gd name="f148" fmla="val 5377073"/>
              <a:gd name="f149" fmla="val 10216272"/>
              <a:gd name="f150" fmla="val 5370573"/>
              <a:gd name="f151" fmla="val 10220434"/>
              <a:gd name="f152" fmla="val 5358137"/>
              <a:gd name="f153" fmla="val 10182459"/>
              <a:gd name="f154" fmla="val 5372984"/>
              <a:gd name="f155" fmla="val 10181278"/>
              <a:gd name="f156" fmla="val 5362119"/>
              <a:gd name="f157" fmla="val 10166724"/>
              <a:gd name="f158" fmla="val 5377655"/>
              <a:gd name="f159" fmla="val 10159412"/>
              <a:gd name="f160" fmla="val 5358516"/>
              <a:gd name="f161" fmla="val 10140033"/>
              <a:gd name="f162" fmla="val 5363304"/>
              <a:gd name="f163" fmla="val 10130907"/>
              <a:gd name="f164" fmla="val 5369181"/>
              <a:gd name="f165" fmla="val 10124323"/>
              <a:gd name="f166" fmla="val 5370190"/>
              <a:gd name="f167" fmla="val 10115353"/>
              <a:gd name="f168" fmla="val 5363869"/>
              <a:gd name="f169" fmla="val 10073314"/>
              <a:gd name="f170" fmla="val 5392482"/>
              <a:gd name="f171" fmla="val 10089920"/>
              <a:gd name="f172" fmla="val 5365150"/>
              <a:gd name="f173" fmla="val 10050578"/>
              <a:gd name="f174" fmla="val 5376153"/>
              <a:gd name="f175" fmla="val 10016683"/>
              <a:gd name="f176" fmla="val 5387725"/>
              <a:gd name="f177" fmla="val 9978260"/>
              <a:gd name="f178" fmla="val 5395233"/>
              <a:gd name="f179" fmla="val 9945478"/>
              <a:gd name="f180" fmla="val 5422859"/>
              <a:gd name="f181" fmla="val 9939461"/>
              <a:gd name="f182" fmla="val 5430686"/>
              <a:gd name="f183" fmla="val 9924686"/>
              <a:gd name="f184" fmla="val 5433649"/>
              <a:gd name="f185" fmla="val 9912481"/>
              <a:gd name="f186" fmla="val 5429477"/>
              <a:gd name="f187" fmla="val 9910384"/>
              <a:gd name="f188" fmla="val 5428759"/>
              <a:gd name="f189" fmla="val 9908438"/>
              <a:gd name="f190" fmla="val 5427851"/>
              <a:gd name="f191" fmla="val 9906713"/>
              <a:gd name="f192" fmla="val 5426784"/>
              <a:gd name="f193" fmla="val 9878372"/>
              <a:gd name="f194" fmla="val 5431011"/>
              <a:gd name="f195" fmla="val 9774714"/>
              <a:gd name="f196" fmla="val 5449885"/>
              <a:gd name="f197" fmla="val 9742436"/>
              <a:gd name="f198" fmla="val 5454834"/>
              <a:gd name="f199" fmla="val 9739822"/>
              <a:gd name="f200" fmla="val 5444779"/>
              <a:gd name="f201" fmla="val 9723500"/>
              <a:gd name="f202" fmla="val 5462923"/>
              <a:gd name="f203" fmla="val 9713044"/>
              <a:gd name="f204" fmla="val 5456476"/>
              <a:gd name="f205" fmla="val 9705555"/>
              <a:gd name="f206" fmla="val 5450821"/>
              <a:gd name="f207" fmla="val 9698855"/>
              <a:gd name="f208" fmla="val 5455006"/>
              <a:gd name="f209" fmla="val 9691033"/>
              <a:gd name="f210" fmla="val 5455451"/>
              <a:gd name="f211" fmla="val 9680728"/>
              <a:gd name="f212" fmla="val 5451004"/>
              <a:gd name="f213" fmla="val 9647117"/>
              <a:gd name="f214" fmla="val 5459035"/>
              <a:gd name="f215" fmla="val 9638355"/>
              <a:gd name="f216" fmla="val 5464794"/>
              <a:gd name="f217" fmla="val 9617415"/>
              <a:gd name="f218" fmla="val 5484808"/>
              <a:gd name="f219" fmla="val 9569832"/>
              <a:gd name="f220" fmla="val 5469945"/>
              <a:gd name="f221" fmla="val 9552434"/>
              <a:gd name="f222" fmla="val 5485280"/>
              <a:gd name="f223" fmla="val 9546122"/>
              <a:gd name="f224" fmla="val 5487529"/>
              <a:gd name="f225" fmla="val 9539945"/>
              <a:gd name="f226" fmla="val 5488440"/>
              <a:gd name="f227" fmla="val 9533883"/>
              <a:gd name="f228" fmla="val 5488516"/>
              <a:gd name="f229" fmla="val 9516916"/>
              <a:gd name="f230" fmla="val 5486828"/>
              <a:gd name="f231" fmla="val 9512093"/>
              <a:gd name="f232" fmla="val 5482541"/>
              <a:gd name="f233" fmla="val 9501725"/>
              <a:gd name="f234" fmla="val 5483603"/>
              <a:gd name="f235" fmla="val 9498754"/>
              <a:gd name="f236" fmla="val 5482951"/>
              <a:gd name="f237" fmla="val 9493078"/>
              <a:gd name="f238" fmla="val 5481686"/>
              <a:gd name="f239" fmla="val 9487476"/>
              <a:gd name="f240" fmla="val 5480586"/>
              <a:gd name="f241" fmla="val 9481932"/>
              <a:gd name="f242" fmla="val 5480151"/>
              <a:gd name="f243" fmla="val 9489223"/>
              <a:gd name="f244" fmla="val 5501646"/>
              <a:gd name="f245" fmla="val 9435971"/>
              <a:gd name="f246" fmla="val 5479991"/>
              <a:gd name="f247" fmla="val 9451321"/>
              <a:gd name="f248" fmla="val 5497375"/>
              <a:gd name="f249" fmla="val 9422124"/>
              <a:gd name="f250" fmla="val 5498722"/>
              <a:gd name="f251" fmla="val 9444395"/>
              <a:gd name="f252" fmla="val 5514914"/>
              <a:gd name="f253" fmla="val 9409298"/>
              <a:gd name="f254" fmla="val 5499478"/>
              <a:gd name="f255" fmla="val 9363968"/>
              <a:gd name="f256" fmla="val 5517055"/>
              <a:gd name="f257" fmla="val 9350073"/>
              <a:gd name="f258" fmla="val 5507226"/>
              <a:gd name="f259" fmla="val 9303056"/>
              <a:gd name="f260" fmla="val 5519093"/>
              <a:gd name="f261" fmla="val 9272929"/>
              <a:gd name="f262" fmla="val 5515489"/>
              <a:gd name="f263" fmla="val 9242312"/>
              <a:gd name="f264" fmla="val 5519100"/>
              <a:gd name="f265" fmla="val 9229078"/>
              <a:gd name="f266" fmla="val 5524154"/>
              <a:gd name="f267" fmla="val 9244549"/>
              <a:gd name="f268" fmla="val 5484199"/>
              <a:gd name="f269" fmla="val 9198133"/>
              <a:gd name="f270" fmla="val 5512463"/>
              <a:gd name="f271" fmla="val 9165105"/>
              <a:gd name="f272" fmla="val 5532892"/>
              <a:gd name="f273" fmla="val 9128348"/>
              <a:gd name="f274" fmla="val 5546691"/>
              <a:gd name="f275" fmla="val 9105217"/>
              <a:gd name="f276" fmla="val 5601124"/>
              <a:gd name="f277" fmla="val 9077301"/>
              <a:gd name="f278" fmla="val 5580356"/>
              <a:gd name="f279" fmla="val 9034770"/>
              <a:gd name="f280" fmla="val 5585424"/>
              <a:gd name="f281" fmla="val 9004654"/>
              <a:gd name="f282" fmla="val 5606346"/>
              <a:gd name="f283" fmla="val 8960065"/>
              <a:gd name="f284" fmla="val 5597982"/>
              <a:gd name="f285" fmla="val 8958681"/>
              <a:gd name="f286" fmla="val 5601368"/>
              <a:gd name="f287" fmla="val 8956414"/>
              <a:gd name="f288" fmla="val 5604204"/>
              <a:gd name="f289" fmla="val 8953536"/>
              <a:gd name="f290" fmla="val 5606638"/>
              <a:gd name="f291" fmla="val 8943907"/>
              <a:gd name="f292" fmla="val 5612541"/>
              <a:gd name="f293" fmla="val 8942046"/>
              <a:gd name="f294" fmla="val 5612112"/>
              <a:gd name="f295" fmla="val 8934733"/>
              <a:gd name="f296" fmla="val 5612036"/>
              <a:gd name="f297" fmla="val 8930989"/>
              <a:gd name="f298" fmla="val 5613463"/>
              <a:gd name="f299" fmla="val 8928824"/>
              <a:gd name="f300" fmla="val 5615549"/>
              <a:gd name="f301" fmla="val 8927294"/>
              <a:gd name="f302" fmla="val 5618607"/>
              <a:gd name="f303" fmla="val 8918651"/>
              <a:gd name="f304" fmla="val 5621688"/>
              <a:gd name="f305" fmla="val 8902772"/>
              <a:gd name="f306" fmla="val 5629703"/>
              <a:gd name="f307" fmla="val 8898724"/>
              <a:gd name="f308" fmla="val 5629379"/>
              <a:gd name="f309" fmla="val 8873099"/>
              <a:gd name="f310" fmla="val 5638628"/>
              <a:gd name="f311" fmla="val 8872234"/>
              <a:gd name="f312" fmla="val 5637889"/>
              <a:gd name="f313" fmla="val 8869712"/>
              <a:gd name="f314" fmla="val 5636443"/>
              <a:gd name="f315" fmla="val 8866744"/>
              <a:gd name="f316" fmla="val 5635774"/>
              <a:gd name="f317" fmla="val 8862777"/>
              <a:gd name="f318" fmla="val 5636711"/>
              <a:gd name="f319" fmla="val 8861373"/>
              <a:gd name="f320" fmla="val 5622581"/>
              <a:gd name="f321" fmla="val 8857449"/>
              <a:gd name="f322" fmla="val 5632426"/>
              <a:gd name="f323" fmla="val 8845869"/>
              <a:gd name="f324" fmla="val 5636436"/>
              <a:gd name="f325" fmla="val 8841103"/>
              <a:gd name="f326" fmla="val 5615386"/>
              <a:gd name="f327" fmla="val 8812729"/>
              <a:gd name="f328" fmla="val 5634444"/>
              <a:gd name="f329" fmla="val 8800548"/>
              <a:gd name="f330" fmla="val 5625084"/>
              <a:gd name="f331" fmla="val 8792146"/>
              <a:gd name="f332" fmla="val 5628504"/>
              <a:gd name="f333" fmla="val 8783174"/>
              <a:gd name="f334" fmla="val 5631737"/>
              <a:gd name="f335" fmla="val 8773774"/>
              <a:gd name="f336" fmla="val 5634630"/>
              <a:gd name="f337" fmla="val 8698255"/>
              <a:gd name="f338" fmla="val 5636083"/>
              <a:gd name="f339" fmla="val 8619167"/>
              <a:gd name="f340" fmla="val 5619130"/>
              <a:gd name="f341" fmla="val 8589913"/>
              <a:gd name="f342" fmla="val 5618762"/>
              <a:gd name="f343" fmla="val 8564581"/>
              <a:gd name="f344" fmla="val 5612466"/>
              <a:gd name="f345" fmla="val 8539822"/>
              <a:gd name="f346" fmla="val 5616905"/>
              <a:gd name="f347" fmla="val 8529764"/>
              <a:gd name="f348" fmla="val 5612008"/>
              <a:gd name="f349" fmla="val 8520285"/>
              <a:gd name="f350" fmla="val 5610031"/>
              <a:gd name="f351" fmla="val 8511094"/>
              <a:gd name="f352" fmla="val 5617360"/>
              <a:gd name="f353" fmla="val 8483794"/>
              <a:gd name="f354" fmla="val 5614914"/>
              <a:gd name="f355" fmla="val 8477184"/>
              <a:gd name="f356" fmla="val 5604447"/>
              <a:gd name="f357" fmla="val 8459886"/>
              <a:gd name="f358" fmla="val 5612612"/>
              <a:gd name="f359" fmla="val 8444548"/>
              <a:gd name="f360" fmla="val 5595681"/>
              <a:gd name="f361" fmla="val 8443640"/>
              <a:gd name="f362" fmla="val 5602142"/>
              <a:gd name="f363" fmla="val 8436432"/>
              <a:gd name="f364" fmla="val 5606990"/>
              <a:gd name="f365" fmla="val 8435403"/>
              <a:gd name="f366" fmla="val 5607336"/>
              <a:gd name="f367" fmla="val 8433307"/>
              <a:gd name="f368" fmla="val 5604917"/>
              <a:gd name="f369" fmla="val 8428968"/>
              <a:gd name="f370" fmla="val 5603796"/>
              <a:gd name="f371" fmla="val 8417124"/>
              <a:gd name="f372" fmla="val 5604518"/>
              <a:gd name="f373" fmla="val 8412669"/>
              <a:gd name="f374" fmla="val 5605413"/>
              <a:gd name="f375" fmla="val 8409601"/>
              <a:gd name="f376" fmla="val 5605797"/>
              <a:gd name="f377" fmla="val 8407563"/>
              <a:gd name="f378" fmla="val 5605754"/>
              <a:gd name="f379" fmla="val 8406152"/>
              <a:gd name="f380" fmla="val 5605396"/>
              <a:gd name="f381" fmla="val 8405989"/>
              <a:gd name="f382" fmla="val 5605197"/>
              <a:gd name="f383" fmla="val 8399884"/>
              <a:gd name="f384" fmla="val 5605568"/>
              <a:gd name="f385" fmla="val 8389582"/>
              <a:gd name="f386" fmla="val 5606652"/>
              <a:gd name="f387" fmla="val 8379557"/>
              <a:gd name="f388" fmla="val 5608135"/>
              <a:gd name="f389" fmla="val 8370014"/>
              <a:gd name="f390" fmla="val 5609900"/>
              <a:gd name="f391" fmla="val 8361945"/>
              <a:gd name="f392" fmla="val 5598787"/>
              <a:gd name="f393" fmla="val 8326685"/>
              <a:gd name="f394" fmla="val 5611914"/>
              <a:gd name="f395" fmla="val 8330544"/>
              <a:gd name="f396" fmla="val 5590964"/>
              <a:gd name="f397" fmla="val 8317672"/>
              <a:gd name="f398" fmla="val 5592723"/>
              <a:gd name="f399" fmla="val 8309886"/>
              <a:gd name="f400" fmla="val 5601422"/>
              <a:gd name="f401" fmla="val 8314221"/>
              <a:gd name="f402" fmla="val 5587682"/>
              <a:gd name="f403" fmla="val 8309983"/>
              <a:gd name="f404" fmla="val 5587866"/>
              <a:gd name="f405" fmla="val 8307372"/>
              <a:gd name="f406" fmla="val 5586698"/>
              <a:gd name="f407" fmla="val 8305502"/>
              <a:gd name="f408" fmla="val 5584868"/>
              <a:gd name="f409" fmla="val 8304962"/>
              <a:gd name="f410" fmla="val 5584007"/>
              <a:gd name="f411" fmla="val 8276324"/>
              <a:gd name="f412" fmla="val 5588260"/>
              <a:gd name="f413" fmla="val 8272522"/>
              <a:gd name="f414" fmla="val 5587226"/>
              <a:gd name="f415" fmla="val 8253857"/>
              <a:gd name="f416" fmla="val 5592043"/>
              <a:gd name="f417" fmla="val 8244212"/>
              <a:gd name="f418" fmla="val 5593439"/>
              <a:gd name="f419" fmla="val 8241488"/>
              <a:gd name="f420" fmla="val 5596085"/>
              <a:gd name="f421" fmla="val 8238546"/>
              <a:gd name="f422" fmla="val 5597691"/>
              <a:gd name="f423" fmla="val 8234330"/>
              <a:gd name="f424" fmla="val 5598384"/>
              <a:gd name="f425" fmla="val 8227256"/>
              <a:gd name="f426" fmla="val 5597005"/>
              <a:gd name="f427" fmla="val 8225619"/>
              <a:gd name="f428" fmla="val 5596262"/>
              <a:gd name="f429" fmla="val 8213882"/>
              <a:gd name="f430" fmla="val 5600179"/>
              <a:gd name="f431" fmla="val 8210102"/>
              <a:gd name="f432" fmla="val 5601988"/>
              <a:gd name="f433" fmla="val 8206755"/>
              <a:gd name="f434" fmla="val 5604291"/>
              <a:gd name="f435" fmla="val 8204045"/>
              <a:gd name="f436" fmla="val 5607275"/>
              <a:gd name="f437" fmla="val 8164079"/>
              <a:gd name="f438" fmla="val 5591326"/>
              <a:gd name="f439" fmla="val 8126369"/>
              <a:gd name="f440" fmla="val 5605919"/>
              <a:gd name="f441" fmla="val 8082989"/>
              <a:gd name="f442" fmla="val 5603160"/>
              <a:gd name="f443" fmla="val 8034449"/>
              <a:gd name="f444" fmla="val 5606898"/>
              <a:gd name="f445" fmla="val 8008954"/>
              <a:gd name="f446" fmla="val 5596936"/>
              <a:gd name="f447" fmla="val 7976942"/>
              <a:gd name="f448" fmla="val 5598455"/>
              <a:gd name="f449" fmla="val 7962042"/>
              <a:gd name="f450" fmla="val 5600916"/>
              <a:gd name="f451" fmla="val 7941729"/>
              <a:gd name="f452" fmla="val 5599827"/>
              <a:gd name="f453" fmla="val 7950121"/>
              <a:gd name="f454" fmla="val 5590893"/>
              <a:gd name="f455" fmla="val 7904855"/>
              <a:gd name="f456" fmla="val 5610014"/>
              <a:gd name="f457" fmla="val 7778840"/>
              <a:gd name="f458" fmla="val 5612380"/>
              <a:gd name="f459" fmla="val 7727691"/>
              <a:gd name="f460" fmla="val 5621064"/>
              <a:gd name="f461" fmla="val 7699805"/>
              <a:gd name="f462" fmla="val 5600056"/>
              <a:gd name="f463" fmla="val 7714922"/>
              <a:gd name="f464" fmla="val 5619495"/>
              <a:gd name="f465" fmla="val 7685998"/>
              <a:gd name="f466" fmla="val 5615564"/>
              <a:gd name="f467" fmla="val 7693909"/>
              <a:gd name="f468" fmla="val 5634905"/>
              <a:gd name="f469" fmla="val 7650884"/>
              <a:gd name="f470" fmla="val 5604714"/>
              <a:gd name="f471" fmla="val 7649302"/>
              <a:gd name="f472" fmla="val 5626541"/>
              <a:gd name="f473" fmla="val 7644089"/>
              <a:gd name="f474" fmla="val 5625134"/>
              <a:gd name="f475" fmla="val 7639087"/>
              <a:gd name="f476" fmla="val 5623084"/>
              <a:gd name="f477" fmla="val 7634083"/>
              <a:gd name="f478" fmla="val 5620862"/>
              <a:gd name="f479" fmla="val 7631455"/>
              <a:gd name="f480" fmla="val 5619708"/>
              <a:gd name="f481" fmla="val 7620952"/>
              <a:gd name="f482" fmla="val 5618872"/>
              <a:gd name="f483" fmla="val 7617992"/>
              <a:gd name="f484" fmla="val 5613914"/>
              <a:gd name="f485" fmla="val 7602182"/>
              <a:gd name="f486" fmla="val 5609271"/>
              <a:gd name="f487" fmla="val 7596260"/>
              <a:gd name="f488" fmla="val 5608262"/>
              <a:gd name="f489" fmla="val 7589888"/>
              <a:gd name="f490" fmla="val 5608028"/>
              <a:gd name="f491" fmla="val 7582847"/>
              <a:gd name="f492" fmla="val 5609047"/>
              <a:gd name="f493" fmla="val 7565525"/>
              <a:gd name="f494" fmla="val 5617697"/>
              <a:gd name="f495" fmla="val 7538553"/>
              <a:gd name="f496" fmla="val 5607096"/>
              <a:gd name="f497" fmla="val 7514158"/>
              <a:gd name="f498" fmla="val 5607737"/>
              <a:gd name="f499" fmla="val 7502955"/>
              <a:gd name="f500" fmla="val 5610415"/>
              <a:gd name="f501" fmla="val 7466391"/>
              <a:gd name="f502" fmla="val 5605949"/>
              <a:gd name="f503" fmla="val 7455982"/>
              <a:gd name="f504" fmla="val 5605083"/>
              <a:gd name="f505" fmla="val 7445179"/>
              <a:gd name="f506" fmla="val 5604628"/>
              <a:gd name="f507" fmla="val 7433806"/>
              <a:gd name="f508" fmla="val 5604945"/>
              <a:gd name="f509" fmla="val 7412693"/>
              <a:gd name="f510" fmla="val 5607075"/>
              <a:gd name="f511" fmla="val 7407159"/>
              <a:gd name="f512" fmla="val 5605310"/>
              <a:gd name="f513" fmla="val 7397520"/>
              <a:gd name="f514" fmla="val 5605506"/>
              <a:gd name="f515" fmla="val 7384763"/>
              <a:gd name="f516" fmla="val 5611721"/>
              <a:gd name="f517" fmla="val 7385900"/>
              <a:gd name="f518" fmla="val 5604171"/>
              <a:gd name="f519" fmla="val 7375071"/>
              <a:gd name="f520" fmla="val 5606788"/>
              <a:gd name="f521" fmla="val 7364382"/>
              <a:gd name="f522" fmla="val 5600762"/>
              <a:gd name="f523" fmla="val 7363212"/>
              <a:gd name="f524" fmla="val 5599363"/>
              <a:gd name="f525" fmla="val 7362331"/>
              <a:gd name="f526" fmla="val 5597874"/>
              <a:gd name="f527" fmla="val 7361770"/>
              <a:gd name="f528" fmla="val 5596347"/>
              <a:gd name="f529" fmla="val 7346641"/>
              <a:gd name="f530" fmla="val 5598329"/>
              <a:gd name="f531" fmla="val 7334238"/>
              <a:gd name="f532" fmla="val 5594014"/>
              <a:gd name="f533" fmla="val 7323426"/>
              <a:gd name="f534" fmla="val 5596835"/>
              <a:gd name="f535" fmla="val 7318938"/>
              <a:gd name="f536" fmla="val 5596200"/>
              <a:gd name="f537" fmla="val 7307784"/>
              <a:gd name="f538" fmla="val 5594065"/>
              <a:gd name="f539" fmla="val 7302066"/>
              <a:gd name="f540" fmla="val 5592568"/>
              <a:gd name="f541" fmla="val 7295667"/>
              <a:gd name="f542" fmla="val 5590765"/>
              <a:gd name="f543" fmla="val 7288540"/>
              <a:gd name="f544" fmla="val 5589320"/>
              <a:gd name="f545" fmla="val 7282537"/>
              <a:gd name="f546" fmla="val 5588660"/>
              <a:gd name="f547" fmla="val 7269466"/>
              <a:gd name="f548" fmla="val 5581404"/>
              <a:gd name="f549" fmla="val 7259956"/>
              <a:gd name="f550" fmla="val 5575919"/>
              <a:gd name="f551" fmla="val 7252471"/>
              <a:gd name="f552" fmla="val 5572223"/>
              <a:gd name="f553" fmla="val 7244165"/>
              <a:gd name="f554" fmla="val 5575200"/>
              <a:gd name="f555" fmla="val 7230005"/>
              <a:gd name="f556" fmla="val 5568113"/>
              <a:gd name="f557" fmla="val 7220114"/>
              <a:gd name="f558" fmla="val 5548251"/>
              <a:gd name="f559" fmla="val 7199619"/>
              <a:gd name="f560" fmla="val 5553550"/>
              <a:gd name="f561" fmla="val 7205839"/>
              <a:gd name="f562" fmla="val 5544552"/>
              <a:gd name="f563" fmla="val 7176858"/>
              <a:gd name="f564" fmla="val 5552461"/>
              <a:gd name="f565" fmla="val 7173434"/>
              <a:gd name="f566" fmla="val 5543219"/>
              <a:gd name="f567" fmla="val 7171853"/>
              <a:gd name="f568" fmla="val 5535776"/>
              <a:gd name="f569" fmla="val 7162694"/>
              <a:gd name="f570" fmla="val 5536440"/>
              <a:gd name="f571" fmla="val 7155718"/>
              <a:gd name="f572" fmla="val 5533697"/>
              <a:gd name="f573" fmla="val 7150747"/>
              <a:gd name="f574" fmla="val 5526096"/>
              <a:gd name="f575" fmla="val 7115649"/>
              <a:gd name="f576" fmla="val 5519155"/>
              <a:gd name="f577" fmla="val 7103430"/>
              <a:gd name="f578" fmla="val 5520249"/>
              <a:gd name="f579" fmla="val 7068988"/>
              <a:gd name="f580" fmla="val 5527813"/>
              <a:gd name="f581" fmla="val 7041283"/>
              <a:gd name="f582" fmla="val 5497211"/>
              <a:gd name="f583" fmla="val 7013746"/>
              <a:gd name="f584" fmla="val 5502470"/>
              <a:gd name="f585" fmla="val 7006535"/>
              <a:gd name="f586" fmla="val 5501753"/>
              <a:gd name="f587" fmla="val 7000557"/>
              <a:gd name="f588" fmla="val 5500031"/>
              <a:gd name="f589" fmla="val 6995379"/>
              <a:gd name="f590" fmla="val 5497693"/>
              <a:gd name="f591" fmla="val 6982475"/>
              <a:gd name="f592" fmla="val 5489641"/>
              <a:gd name="f593" fmla="val 6982314"/>
              <a:gd name="f594" fmla="val 5487873"/>
              <a:gd name="f595" fmla="val 6982155"/>
              <a:gd name="f596" fmla="val 5486104"/>
              <a:gd name="f597" fmla="val 6981994"/>
              <a:gd name="f598" fmla="val 5484335"/>
              <a:gd name="f599" fmla="val 6972355"/>
              <a:gd name="f600" fmla="val 5481074"/>
              <a:gd name="f601" fmla="val 6970394"/>
              <a:gd name="f602" fmla="val 5479383"/>
              <a:gd name="f603" fmla="val 6966663"/>
              <a:gd name="f604" fmla="val 5476135"/>
              <a:gd name="f605" fmla="val 6962857"/>
              <a:gd name="f606" fmla="val 5473046"/>
              <a:gd name="f607" fmla="val 6958543"/>
              <a:gd name="f608" fmla="val 5470507"/>
              <a:gd name="f609" fmla="val 6946682"/>
              <a:gd name="f610" fmla="val 5490417"/>
              <a:gd name="f611" fmla="val 6919886"/>
              <a:gd name="f612" fmla="val 5452192"/>
              <a:gd name="f613" fmla="val 6918276"/>
              <a:gd name="f614" fmla="val 5472034"/>
              <a:gd name="f615" fmla="val 6892502"/>
              <a:gd name="f616" fmla="val 5461546"/>
              <a:gd name="f617" fmla="val 6897731"/>
              <a:gd name="f618" fmla="val 5483185"/>
              <a:gd name="f619" fmla="val 6881046"/>
              <a:gd name="f620" fmla="val 5457070"/>
              <a:gd name="f621" fmla="val 6828055"/>
              <a:gd name="f622" fmla="val 5453051"/>
              <a:gd name="f623" fmla="val 6839016"/>
              <a:gd name="f624" fmla="val 5431108"/>
              <a:gd name="f625" fmla="val 6752164"/>
              <a:gd name="f626" fmla="val 5425021"/>
              <a:gd name="f627" fmla="val 6758292"/>
              <a:gd name="f628" fmla="val 5421861"/>
              <a:gd name="f629" fmla="val 6727733"/>
              <a:gd name="f630" fmla="val 5418470"/>
              <a:gd name="f631" fmla="val 6724964"/>
              <a:gd name="f632" fmla="val 5414071"/>
              <a:gd name="f633" fmla="val 6683286"/>
              <a:gd name="f634" fmla="val 5432830"/>
              <a:gd name="f635" fmla="val 6644277"/>
              <a:gd name="f636" fmla="val 5429684"/>
              <a:gd name="f637" fmla="val 6602299"/>
              <a:gd name="f638" fmla="val 5429624"/>
              <a:gd name="f639" fmla="val 6572889"/>
              <a:gd name="f640" fmla="val 5412513"/>
              <a:gd name="f641" fmla="val 6532914"/>
              <a:gd name="f642" fmla="val 5431205"/>
              <a:gd name="f643" fmla="val 6307459"/>
              <a:gd name="f644" fmla="val 5467087"/>
              <a:gd name="f645" fmla="val 6243940"/>
              <a:gd name="f646" fmla="val 5484756"/>
              <a:gd name="f647" fmla="val 6232610"/>
              <a:gd name="f648" fmla="val 5506751"/>
              <a:gd name="f649" fmla="val 6196243"/>
              <a:gd name="f650" fmla="val 5515042"/>
              <a:gd name="f651" fmla="val 6164533"/>
              <a:gd name="f652" fmla="val 5518021"/>
              <a:gd name="f653" fmla="val 6142666"/>
              <a:gd name="f654" fmla="val 5509345"/>
              <a:gd name="f655" fmla="val 6099124"/>
              <a:gd name="f656" fmla="val 5516848"/>
              <a:gd name="f657" fmla="val 6076503"/>
              <a:gd name="f658" fmla="val 5515419"/>
              <a:gd name="f659" fmla="val 6031865"/>
              <a:gd name="f660" fmla="val 5528713"/>
              <a:gd name="f661" fmla="val 6016077"/>
              <a:gd name="f662" fmla="val 5528642"/>
              <a:gd name="f663" fmla="val 6017142"/>
              <a:gd name="f664" fmla="val 5530608"/>
              <a:gd name="f665" fmla="val 6008544"/>
              <a:gd name="f666" fmla="val 5532493"/>
              <a:gd name="f667" fmla="val 6004389"/>
              <a:gd name="f668" fmla="val 5531206"/>
              <a:gd name="f669" fmla="val 5932347"/>
              <a:gd name="f670" fmla="val 5531241"/>
              <a:gd name="f671" fmla="val 5981006"/>
              <a:gd name="f672" fmla="val 5545600"/>
              <a:gd name="f673" fmla="val 5933945"/>
              <a:gd name="f674" fmla="val 5538840"/>
              <a:gd name="f675" fmla="val 5905303"/>
              <a:gd name="f676" fmla="val 5539379"/>
              <a:gd name="f677" fmla="val 5918093"/>
              <a:gd name="f678" fmla="val 5561978"/>
              <a:gd name="f679" fmla="val 5883936"/>
              <a:gd name="f680" fmla="val 5553807"/>
              <a:gd name="f681" fmla="val 5850054"/>
              <a:gd name="f682" fmla="val 5556990"/>
              <a:gd name="f683" fmla="val 5832962"/>
              <a:gd name="f684" fmla="val 5567338"/>
              <a:gd name="f685" fmla="val 5798331"/>
              <a:gd name="f686" fmla="val 5564248"/>
              <a:gd name="f687" fmla="val 5766627"/>
              <a:gd name="f688" fmla="val 5567265"/>
              <a:gd name="f689" fmla="val 5741097"/>
              <a:gd name="f690" fmla="val 5573248"/>
              <a:gd name="f691" fmla="val 5712738"/>
              <a:gd name="f692" fmla="val 5573120"/>
              <a:gd name="f693" fmla="val 5703372"/>
              <a:gd name="f694" fmla="val 5576849"/>
              <a:gd name="f695" fmla="val 5693695"/>
              <a:gd name="f696" fmla="val 5578874"/>
              <a:gd name="f697" fmla="val 5681342"/>
              <a:gd name="f698" fmla="val 5575621"/>
              <a:gd name="f699" fmla="val 5627167"/>
              <a:gd name="f700" fmla="val 5583215"/>
              <a:gd name="f701" fmla="val 5612183"/>
              <a:gd name="f702" fmla="val 5597917"/>
              <a:gd name="f703" fmla="val 5611727"/>
              <a:gd name="f704" fmla="val 5586689"/>
              <a:gd name="f705" fmla="val 5591414"/>
              <a:gd name="f706" fmla="val 5587695"/>
              <a:gd name="f707" fmla="val 5574616"/>
              <a:gd name="f708" fmla="val 5587612"/>
              <a:gd name="f709" fmla="val 5598133"/>
              <a:gd name="f710" fmla="val 5579413"/>
              <a:gd name="f711" fmla="val 5583028"/>
              <a:gd name="f712" fmla="val 5580877"/>
              <a:gd name="f713" fmla="val 5569804"/>
              <a:gd name="f714" fmla="val 5586020"/>
              <a:gd name="f715" fmla="val 5562718"/>
              <a:gd name="f716" fmla="val 5576982"/>
              <a:gd name="f717" fmla="val 5549426"/>
              <a:gd name="f718" fmla="val 5582858"/>
              <a:gd name="f719" fmla="val 5559299"/>
              <a:gd name="f720" fmla="val 5589013"/>
              <a:gd name="f721" fmla="val 5515978"/>
              <a:gd name="f722" fmla="val 5586206"/>
              <a:gd name="f723" fmla="val 5519999"/>
              <a:gd name="f724" fmla="val 5592246"/>
              <a:gd name="f725" fmla="val 5498728"/>
              <a:gd name="f726" fmla="val 5585844"/>
              <a:gd name="f727" fmla="val 5500813"/>
              <a:gd name="f728" fmla="val 5597206"/>
              <a:gd name="f729" fmla="val 5480028"/>
              <a:gd name="f730" fmla="val 5597282"/>
              <a:gd name="f731" fmla="val 5468519"/>
              <a:gd name="f732" fmla="val 5595356"/>
              <a:gd name="f733" fmla="val 5461753"/>
              <a:gd name="f734" fmla="val 5595717"/>
              <a:gd name="f735" fmla="val 5456175"/>
              <a:gd name="f736" fmla="val 5600371"/>
              <a:gd name="f737" fmla="val 5402444"/>
              <a:gd name="f738" fmla="val 5590675"/>
              <a:gd name="f739" fmla="val 5431269"/>
              <a:gd name="f740" fmla="val 5603179"/>
              <a:gd name="f741" fmla="val 5388463"/>
              <a:gd name="f742" fmla="val 5602638"/>
              <a:gd name="f743" fmla="val 5350589"/>
              <a:gd name="f744" fmla="val 5601042"/>
              <a:gd name="f745" fmla="val 5310318"/>
              <a:gd name="f746" fmla="val 5602266"/>
              <a:gd name="f747" fmla="val 5265898"/>
              <a:gd name="f748" fmla="val 5591830"/>
              <a:gd name="f749" fmla="val 5256434"/>
              <a:gd name="f750" fmla="val 5588423"/>
              <a:gd name="f751" fmla="val 5240914"/>
              <a:gd name="f752" fmla="val 5588853"/>
              <a:gd name="f753" fmla="val 5231231"/>
              <a:gd name="f754" fmla="val 5592790"/>
              <a:gd name="f755" fmla="val 5229565"/>
              <a:gd name="f756" fmla="val 5593467"/>
              <a:gd name="f757" fmla="val 5228139"/>
              <a:gd name="f758" fmla="val 5594226"/>
              <a:gd name="f759" fmla="val 5226996"/>
              <a:gd name="f760" fmla="val 5595040"/>
              <a:gd name="f761" fmla="val 5199121"/>
              <a:gd name="f762" fmla="val 5587151"/>
              <a:gd name="f763" fmla="val 5190547"/>
              <a:gd name="f764" fmla="val 5594087"/>
              <a:gd name="f765" fmla="val 5175988"/>
              <a:gd name="f766" fmla="val 5588131"/>
              <a:gd name="f767" fmla="val 5141664"/>
              <a:gd name="f768" fmla="val 5589465"/>
              <a:gd name="f769" fmla="val 5120774"/>
              <a:gd name="f770" fmla="val 5599921"/>
              <a:gd name="f771" fmla="val 5107470"/>
              <a:gd name="f772" fmla="val 5594771"/>
              <a:gd name="f773" fmla="val 5082783"/>
              <a:gd name="f774" fmla="val 5597686"/>
              <a:gd name="f775" fmla="val 5044558"/>
              <a:gd name="f776" fmla="val 5603218"/>
              <a:gd name="f777" fmla="val 5027868"/>
              <a:gd name="f778" fmla="val 5605624"/>
              <a:gd name="f779" fmla="val 5023394"/>
              <a:gd name="f780" fmla="val 5609716"/>
              <a:gd name="f781" fmla="val 5015008"/>
              <a:gd name="f782" fmla="val 5608373"/>
              <a:gd name="f783" fmla="val 5007324"/>
              <a:gd name="f784" fmla="val 5609209"/>
              <a:gd name="f785" fmla="val 4999584"/>
              <a:gd name="f786" fmla="val 5613033"/>
              <a:gd name="f787" fmla="val 4963661"/>
              <a:gd name="f788" fmla="val 5613313"/>
              <a:gd name="f789" fmla="val 4952559"/>
              <a:gd name="f790" fmla="val 5611402"/>
              <a:gd name="f791" fmla="val 4826081"/>
              <a:gd name="f792" fmla="val 5616191"/>
              <a:gd name="f793" fmla="val 4823501"/>
              <a:gd name="f794" fmla="val 5619174"/>
              <a:gd name="f795" fmla="val 4813093"/>
              <a:gd name="f796" fmla="val 5620026"/>
              <a:gd name="f797" fmla="val 4810563"/>
              <a:gd name="f798" fmla="val 5620787"/>
              <a:gd name="f799" fmla="val 4805739"/>
              <a:gd name="f800" fmla="val 5622253"/>
              <a:gd name="f801" fmla="val 4800910"/>
              <a:gd name="f802" fmla="val 5623620"/>
              <a:gd name="f803" fmla="val 4795818"/>
              <a:gd name="f804" fmla="val 5624618"/>
              <a:gd name="f805" fmla="val 4792594"/>
              <a:gd name="f806" fmla="val 5611984"/>
              <a:gd name="f807" fmla="val 4751975"/>
              <a:gd name="f808" fmla="val 5631029"/>
              <a:gd name="f809" fmla="val 4758404"/>
              <a:gd name="f810" fmla="val 5619510"/>
              <a:gd name="f811" fmla="val 4729867"/>
              <a:gd name="f812" fmla="val 5622800"/>
              <a:gd name="f813" fmla="val 4743470"/>
              <a:gd name="f814" fmla="val 5610974"/>
              <a:gd name="f815" fmla="val 4717254"/>
              <a:gd name="f816" fmla="val 5624155"/>
              <a:gd name="f817" fmla="val 4665606"/>
              <a:gd name="f818" fmla="val 5620882"/>
              <a:gd name="f819" fmla="val 4638526"/>
              <a:gd name="f820" fmla="val 5634254"/>
              <a:gd name="f821" fmla="val 4591958"/>
              <a:gd name="f822" fmla="val 5624710"/>
              <a:gd name="f823" fmla="val 4600998"/>
              <a:gd name="f824" fmla="val 5629613"/>
              <a:gd name="f825" fmla="val 4491255"/>
              <a:gd name="f826" fmla="val 5629123"/>
              <a:gd name="f827" fmla="val 4476215"/>
              <a:gd name="f828" fmla="val 5628210"/>
              <a:gd name="f829" fmla="val 4425193"/>
              <a:gd name="f830" fmla="val 5627414"/>
              <a:gd name="f831" fmla="val 4383866"/>
              <a:gd name="f832" fmla="val 5626546"/>
              <a:gd name="f833" fmla="val 4385596"/>
              <a:gd name="f834" fmla="val 5634646"/>
              <a:gd name="f835" fmla="val 4373497"/>
              <a:gd name="f836" fmla="val 5634009"/>
              <a:gd name="f837" fmla="val 4366105"/>
              <a:gd name="f838" fmla="val 5636763"/>
              <a:gd name="f839" fmla="val 4360864"/>
              <a:gd name="f840" fmla="val 4328321"/>
              <a:gd name="f841" fmla="val 5626332"/>
              <a:gd name="f842" fmla="val 4309842"/>
              <a:gd name="f843" fmla="val 5626471"/>
              <a:gd name="f844" fmla="val 4277424"/>
              <a:gd name="f845" fmla="val 5631598"/>
              <a:gd name="f846" fmla="val 4266627"/>
              <a:gd name="f847" fmla="val 5633969"/>
              <a:gd name="f848" fmla="val 4185525"/>
              <a:gd name="f849" fmla="val 5617508"/>
              <a:gd name="f850" fmla="val 4177617"/>
              <a:gd name="f851" fmla="val 5610903"/>
              <a:gd name="f852" fmla="val 4169135"/>
              <a:gd name="f853" fmla="val 5606836"/>
              <a:gd name="f854" fmla="val 4157063"/>
              <a:gd name="f855" fmla="val 5604954"/>
              <a:gd name="f856" fmla="val 4136948"/>
              <a:gd name="f857" fmla="val 5608031"/>
              <a:gd name="f858" fmla="val 4132323"/>
              <a:gd name="f859" fmla="val 5609784"/>
              <a:gd name="f860" fmla="val 4098620"/>
              <a:gd name="f861" fmla="val 5599672"/>
              <a:gd name="f862" fmla="val 4087744"/>
              <a:gd name="f863" fmla="val 5595070"/>
              <a:gd name="f864" fmla="val 3971360"/>
              <a:gd name="f865" fmla="val 5589278"/>
              <a:gd name="f866" fmla="val 3963475"/>
              <a:gd name="f867" fmla="val 5581841"/>
              <a:gd name="f868" fmla="val 3836034"/>
              <a:gd name="f869" fmla="val 5600252"/>
              <a:gd name="f870" fmla="val 3827261"/>
              <a:gd name="f871" fmla="val 5567580"/>
              <a:gd name="f872" fmla="val 3703613"/>
              <a:gd name="f873" fmla="val 5572482"/>
              <a:gd name="f874" fmla="val 3596526"/>
              <a:gd name="f875" fmla="val 5522697"/>
              <a:gd name="f876" fmla="val 3528981"/>
              <a:gd name="f877" fmla="val 5553020"/>
              <a:gd name="f878" fmla="val 3432987"/>
              <a:gd name="f879" fmla="val 5545768"/>
              <a:gd name="f880" fmla="val 3341557"/>
              <a:gd name="f881" fmla="val 5540666"/>
              <a:gd name="f882" fmla="val 3299222"/>
              <a:gd name="f883" fmla="val 5556776"/>
              <a:gd name="f884" fmla="val 3176381"/>
              <a:gd name="f885" fmla="val 5556110"/>
              <a:gd name="f886" fmla="val 3046225"/>
              <a:gd name="f887" fmla="val 5545252"/>
              <a:gd name="f888" fmla="val 2856562"/>
              <a:gd name="f889" fmla="val 5551022"/>
              <a:gd name="f890" fmla="val 2710156"/>
              <a:gd name="f891" fmla="val 5527517"/>
              <a:gd name="f892" fmla="val 2595124"/>
              <a:gd name="f893" fmla="val 5519951"/>
              <a:gd name="f894" fmla="val 2594726"/>
              <a:gd name="f895" fmla="val 5525545"/>
              <a:gd name="f896" fmla="val 2550206"/>
              <a:gd name="f897" fmla="val 5524958"/>
              <a:gd name="f898" fmla="val 2535402"/>
              <a:gd name="f899" fmla="val 5528183"/>
              <a:gd name="f900" fmla="val 2457214"/>
              <a:gd name="f901" fmla="val 5518753"/>
              <a:gd name="f902" fmla="val 2443041"/>
              <a:gd name="f903" fmla="val 5523990"/>
              <a:gd name="f904" fmla="val 2435613"/>
              <a:gd name="f905" fmla="val 5526704"/>
              <a:gd name="f906" fmla="val 2405682"/>
              <a:gd name="f907" fmla="val 5528307"/>
              <a:gd name="f908" fmla="val 2397487"/>
              <a:gd name="f909" fmla="val 5540337"/>
              <a:gd name="f910" fmla="val 2297454"/>
              <a:gd name="f911" fmla="val 5550765"/>
              <a:gd name="f912" fmla="val 2230952"/>
              <a:gd name="f913" fmla="val 5521480"/>
              <a:gd name="f914" fmla="val 2174171"/>
              <a:gd name="f915" fmla="val 5556417"/>
              <a:gd name="f916" fmla="val 2056700"/>
              <a:gd name="f917" fmla="val 5555489"/>
              <a:gd name="f918" fmla="val 2025568"/>
              <a:gd name="f919" fmla="val 5545373"/>
              <a:gd name="f920" fmla="val 1901680"/>
              <a:gd name="f921" fmla="val 5520750"/>
              <a:gd name="f922" fmla="val 1878530"/>
              <a:gd name="f923" fmla="val 5535330"/>
              <a:gd name="f924" fmla="val 1859292"/>
              <a:gd name="f925" fmla="val 5535461"/>
              <a:gd name="f926" fmla="val 1835626"/>
              <a:gd name="f927" fmla="val 5533793"/>
              <a:gd name="f928" fmla="val 1823131"/>
              <a:gd name="f929" fmla="val 5534628"/>
              <a:gd name="f930" fmla="val 1810151"/>
              <a:gd name="f931" fmla="val 5536942"/>
              <a:gd name="f932" fmla="val 1798939"/>
              <a:gd name="f933" fmla="val 5540285"/>
              <a:gd name="f934" fmla="val 1779046"/>
              <a:gd name="f935" fmla="val 5549949"/>
              <a:gd name="f936" fmla="val 1772421"/>
              <a:gd name="f937" fmla="val 5549018"/>
              <a:gd name="f938" fmla="val 1772052"/>
              <a:gd name="f939" fmla="val 5545689"/>
              <a:gd name="f940" fmla="val 1758274"/>
              <a:gd name="f941" fmla="val 5534165"/>
              <a:gd name="f942" fmla="val 1670822"/>
              <a:gd name="f943" fmla="val 5556887"/>
              <a:gd name="f944" fmla="val 1711543"/>
              <a:gd name="f945" fmla="val 5534558"/>
              <a:gd name="f946" fmla="val 1696140"/>
              <a:gd name="f947" fmla="val 5533324"/>
              <a:gd name="f948" fmla="val 1670188"/>
              <a:gd name="f949" fmla="val 5488258"/>
              <a:gd name="f950" fmla="val 1631462"/>
              <a:gd name="f951" fmla="val 5491807"/>
              <a:gd name="f952" fmla="val 1579148"/>
              <a:gd name="f953" fmla="val 5498877"/>
              <a:gd name="f954" fmla="val 1591754"/>
              <a:gd name="f955" fmla="val 5486800"/>
              <a:gd name="f956" fmla="val 1538763"/>
              <a:gd name="f957" fmla="val 5482781"/>
              <a:gd name="f958" fmla="val 1522078"/>
              <a:gd name="f959" fmla="val 5456666"/>
              <a:gd name="f960" fmla="val 1527306"/>
              <a:gd name="f961" fmla="val 5478305"/>
              <a:gd name="f962" fmla="val 1501533"/>
              <a:gd name="f963" fmla="val 5467817"/>
              <a:gd name="f964" fmla="val 1499922"/>
              <a:gd name="f965" fmla="val 5487659"/>
              <a:gd name="f966" fmla="val 1473126"/>
              <a:gd name="f967" fmla="val 5449434"/>
              <a:gd name="f968" fmla="val 1461266"/>
              <a:gd name="f969" fmla="val 5469343"/>
              <a:gd name="f970" fmla="val 1456951"/>
              <a:gd name="f971" fmla="val 5466804"/>
              <a:gd name="f972" fmla="val 1453146"/>
              <a:gd name="f973" fmla="val 5463716"/>
              <a:gd name="f974" fmla="val 1449415"/>
              <a:gd name="f975" fmla="val 5460467"/>
              <a:gd name="f976" fmla="val 1447454"/>
              <a:gd name="f977" fmla="val 5458776"/>
              <a:gd name="f978" fmla="val 1437814"/>
              <a:gd name="f979" fmla="val 5455515"/>
              <a:gd name="f980" fmla="val 1437334"/>
              <a:gd name="f981" fmla="val 5450209"/>
              <a:gd name="f982" fmla="val 1424429"/>
              <a:gd name="f983" fmla="val 5442157"/>
              <a:gd name="f984" fmla="val 1419251"/>
              <a:gd name="f985" fmla="val 5439819"/>
              <a:gd name="f986" fmla="val 1413273"/>
              <a:gd name="f987" fmla="val 5438098"/>
              <a:gd name="f988" fmla="val 1406063"/>
              <a:gd name="f989" fmla="val 5437380"/>
              <a:gd name="f990" fmla="val 1378526"/>
              <a:gd name="f991" fmla="val 5442640"/>
              <a:gd name="f992" fmla="val 1350821"/>
              <a:gd name="f993" fmla="val 5412037"/>
              <a:gd name="f994" fmla="val 1316379"/>
              <a:gd name="f995" fmla="val 5419601"/>
              <a:gd name="f996" fmla="val 1304160"/>
              <a:gd name="f997" fmla="val 5420695"/>
              <a:gd name="f998" fmla="val 1269061"/>
              <a:gd name="f999" fmla="val 5413755"/>
              <a:gd name="f1000" fmla="val 1264090"/>
              <a:gd name="f1001" fmla="val 5406153"/>
              <a:gd name="f1002" fmla="val 1257115"/>
              <a:gd name="f1003" fmla="val 5403410"/>
              <a:gd name="f1004" fmla="val 1247955"/>
              <a:gd name="f1005" fmla="val 5404075"/>
              <a:gd name="f1006" fmla="val 1246374"/>
              <a:gd name="f1007" fmla="val 5396631"/>
              <a:gd name="f1008" fmla="val 1242951"/>
              <a:gd name="f1009" fmla="val 5387390"/>
              <a:gd name="f1010" fmla="val 1213970"/>
              <a:gd name="f1011" fmla="val 5395299"/>
              <a:gd name="f1012" fmla="val 1220190"/>
              <a:gd name="f1013" fmla="val 5386301"/>
              <a:gd name="f1014" fmla="val 1199695"/>
              <a:gd name="f1015" fmla="val 5391599"/>
              <a:gd name="f1016" fmla="val 1189803"/>
              <a:gd name="f1017" fmla="val 5371737"/>
              <a:gd name="f1018" fmla="val 1175643"/>
              <a:gd name="f1019" fmla="val 5364651"/>
              <a:gd name="f1020" fmla="val 1167337"/>
              <a:gd name="f1021" fmla="val 5367627"/>
              <a:gd name="f1022" fmla="val 1159852"/>
              <a:gd name="f1023" fmla="val 5363931"/>
              <a:gd name="f1024" fmla="val 1150342"/>
              <a:gd name="f1025" fmla="val 5358447"/>
              <a:gd name="f1026" fmla="val 1112024"/>
              <a:gd name="f1027" fmla="val 5345786"/>
              <a:gd name="f1028" fmla="val 1100870"/>
              <a:gd name="f1029" fmla="val 5343651"/>
              <a:gd name="f1030" fmla="val 1096383"/>
              <a:gd name="f1031" fmla="val 5343015"/>
              <a:gd name="f1032" fmla="val 1058039"/>
              <a:gd name="f1033" fmla="val 5343504"/>
              <a:gd name="f1034" fmla="val 1057478"/>
              <a:gd name="f1035" fmla="val 5341976"/>
              <a:gd name="f1036" fmla="val 1056597"/>
              <a:gd name="f1037" fmla="val 5340487"/>
              <a:gd name="f1038" fmla="val 1055426"/>
              <a:gd name="f1039" fmla="val 5339088"/>
              <a:gd name="f1040" fmla="val 1044738"/>
              <a:gd name="f1041" fmla="val 5333063"/>
              <a:gd name="f1042" fmla="val 1033909"/>
              <a:gd name="f1043" fmla="val 5335680"/>
              <a:gd name="f1044" fmla="val 1035046"/>
              <a:gd name="f1045" fmla="val 5328129"/>
              <a:gd name="f1046" fmla="val 1022289"/>
              <a:gd name="f1047" fmla="val 5334344"/>
              <a:gd name="f1048" fmla="val 1012649"/>
              <a:gd name="f1049" fmla="val 5334541"/>
              <a:gd name="f1050" fmla="val 1007115"/>
              <a:gd name="f1051" fmla="val 5332775"/>
              <a:gd name="f1052" fmla="val 987447"/>
              <a:gd name="f1053" fmla="val 5346462"/>
              <a:gd name="f1054" fmla="val 976074"/>
              <a:gd name="f1055" fmla="val 5346779"/>
              <a:gd name="f1056" fmla="val 963827"/>
              <a:gd name="f1057" fmla="val 5334768"/>
              <a:gd name="f1058" fmla="val 953418"/>
              <a:gd name="f1059" fmla="val 5333901"/>
              <a:gd name="f1060" fmla="val 916854"/>
              <a:gd name="f1061" fmla="val 5329435"/>
              <a:gd name="f1062" fmla="val 905651"/>
              <a:gd name="f1063" fmla="val 5332114"/>
              <a:gd name="f1064" fmla="val 881256"/>
              <a:gd name="f1065" fmla="val 5332755"/>
              <a:gd name="f1066" fmla="val 855727"/>
              <a:gd name="f1067" fmla="val 5330820"/>
              <a:gd name="f1068" fmla="val 838405"/>
              <a:gd name="f1069" fmla="val 5339470"/>
              <a:gd name="f1070" fmla="val 831364"/>
              <a:gd name="f1071" fmla="val 5340489"/>
              <a:gd name="f1072" fmla="val 823548"/>
              <a:gd name="f1073" fmla="val 5331589"/>
              <a:gd name="f1074" fmla="val 817627"/>
              <a:gd name="f1075" fmla="val 5330580"/>
              <a:gd name="f1076" fmla="val 801817"/>
              <a:gd name="f1077" fmla="val 5325937"/>
              <a:gd name="f1078" fmla="val 798857"/>
              <a:gd name="f1079" fmla="val 5320979"/>
              <a:gd name="f1080" fmla="val 788354"/>
              <a:gd name="f1081" fmla="val 5320143"/>
              <a:gd name="f1082" fmla="val 785726"/>
              <a:gd name="f1083" fmla="val 5318989"/>
              <a:gd name="f1084" fmla="val 780721"/>
              <a:gd name="f1085" fmla="val 5316767"/>
              <a:gd name="f1086" fmla="val 775719"/>
              <a:gd name="f1087" fmla="val 5314716"/>
              <a:gd name="f1088" fmla="val 770507"/>
              <a:gd name="f1089" fmla="val 5313309"/>
              <a:gd name="f1090" fmla="val 768924"/>
              <a:gd name="f1091" fmla="val 5335137"/>
              <a:gd name="f1092" fmla="val 725899"/>
              <a:gd name="f1093" fmla="val 5304945"/>
              <a:gd name="f1094" fmla="val 733810"/>
              <a:gd name="f1095" fmla="val 5324286"/>
              <a:gd name="f1096" fmla="val 704886"/>
              <a:gd name="f1097" fmla="val 5320356"/>
              <a:gd name="f1098" fmla="val 720003"/>
              <a:gd name="f1099" fmla="val 5339795"/>
              <a:gd name="f1100" fmla="val 692117"/>
              <a:gd name="f1101" fmla="val 5318786"/>
              <a:gd name="f1102" fmla="val 640968"/>
              <a:gd name="f1103" fmla="val 5327470"/>
              <a:gd name="f1104" fmla="val 620209"/>
              <a:gd name="f1105" fmla="val 5334772"/>
              <a:gd name="f1106" fmla="val 574943"/>
              <a:gd name="f1107" fmla="val 5327578"/>
              <a:gd name="f1108" fmla="val 533141"/>
              <a:gd name="f1109" fmla="val 5325624"/>
              <a:gd name="f1110" fmla="val 480989"/>
              <a:gd name="f1111" fmla="val 5305543"/>
              <a:gd name="f1112" fmla="val 441302"/>
              <a:gd name="f1113" fmla="val 5307062"/>
              <a:gd name="f1114" fmla="val 381194"/>
              <a:gd name="f1115" fmla="val 5308098"/>
              <a:gd name="f1116" fmla="val 355572"/>
              <a:gd name="f1117" fmla="val 5361507"/>
              <a:gd name="f1118" fmla="val 336819"/>
              <a:gd name="f1119" fmla="val 5336690"/>
              <a:gd name="f1120" fmla="val 308424"/>
              <a:gd name="f1121" fmla="val 5343088"/>
              <a:gd name="f1122" fmla="val 294704"/>
              <a:gd name="f1123" fmla="val 5344301"/>
              <a:gd name="f1124" fmla="val 270932"/>
              <a:gd name="f1125" fmla="val 5345451"/>
              <a:gd name="f1126" fmla="val 194189"/>
              <a:gd name="f1127" fmla="val 5343588"/>
              <a:gd name="f1128" fmla="val 192552"/>
              <a:gd name="f1129" fmla="val 5342845"/>
              <a:gd name="f1130" fmla="val 185478"/>
              <a:gd name="f1131" fmla="val 5341467"/>
              <a:gd name="f1132" fmla="val 181262"/>
              <a:gd name="f1133" fmla="val 5342160"/>
              <a:gd name="f1134" fmla="val 178320"/>
              <a:gd name="f1135" fmla="val 5343766"/>
              <a:gd name="f1136" fmla="val 175596"/>
              <a:gd name="f1137" fmla="val 5346411"/>
              <a:gd name="f1138" fmla="val 147287"/>
              <a:gd name="f1139" fmla="val 5352625"/>
              <a:gd name="f1140" fmla="val 114847"/>
              <a:gd name="f1141" fmla="val 5355844"/>
              <a:gd name="f1142" fmla="val 114306"/>
              <a:gd name="f1143" fmla="val 5354983"/>
              <a:gd name="f1144" fmla="val 110042"/>
              <a:gd name="f1145" fmla="val 5353823"/>
              <a:gd name="f1146" fmla="val 100016"/>
              <a:gd name="f1147" fmla="val 5353058"/>
              <a:gd name="f1148" fmla="val 89264"/>
              <a:gd name="f1149" fmla="val 5348886"/>
              <a:gd name="f1150" fmla="val 93123"/>
              <a:gd name="f1151" fmla="val 5327937"/>
              <a:gd name="f1152" fmla="val 57863"/>
              <a:gd name="f1153" fmla="val 5341064"/>
              <a:gd name="f1154" fmla="val 49794"/>
              <a:gd name="f1155" fmla="val 5329950"/>
              <a:gd name="f1156" fmla="val 40251"/>
              <a:gd name="f1157" fmla="val 5331715"/>
              <a:gd name="f1158" fmla="val 30226"/>
              <a:gd name="f1159" fmla="val 5333199"/>
              <a:gd name="f1160" fmla="val 19924"/>
              <a:gd name="f1161" fmla="val 5334282"/>
              <a:gd name="f1162" fmla="val 13819"/>
              <a:gd name="f1163" fmla="val 5334653"/>
              <a:gd name="f1164" fmla="val 13657"/>
              <a:gd name="f1165" fmla="val 5334455"/>
              <a:gd name="f1166" fmla="val 12246"/>
              <a:gd name="f1167" fmla="val 5334096"/>
              <a:gd name="f1168" fmla="val 10207"/>
              <a:gd name="f1169" fmla="val 5334053"/>
              <a:gd name="f1170" fmla="val 7139"/>
              <a:gd name="f1171" fmla="val 5334438"/>
              <a:gd name="f1172" fmla="val 2684"/>
              <a:gd name="f1173" fmla="val 5335333"/>
              <a:gd name="f1174" fmla="val 5335496"/>
              <a:gd name="f1175" fmla="val 10592"/>
              <a:gd name="f1176" fmla="+- 0 0 -90"/>
              <a:gd name="f1177" fmla="*/ f3 1 11243827"/>
              <a:gd name="f1178" fmla="*/ f4 1 5641173"/>
              <a:gd name="f1179" fmla="val f5"/>
              <a:gd name="f1180" fmla="val f6"/>
              <a:gd name="f1181" fmla="val f7"/>
              <a:gd name="f1182" fmla="*/ f1176 f0 1"/>
              <a:gd name="f1183" fmla="+- f1181 0 f1179"/>
              <a:gd name="f1184" fmla="+- f1180 0 f1179"/>
              <a:gd name="f1185" fmla="*/ f1182 1 f2"/>
              <a:gd name="f1186" fmla="*/ f1184 1 11243827"/>
              <a:gd name="f1187" fmla="*/ f1183 1 5641173"/>
              <a:gd name="f1188" fmla="*/ 11243827 f1184 1"/>
              <a:gd name="f1189" fmla="*/ 0 f1183 1"/>
              <a:gd name="f1190" fmla="*/ 5209610 f1183 1"/>
              <a:gd name="f1191" fmla="*/ 11240675 f1184 1"/>
              <a:gd name="f1192" fmla="*/ 5210442 f1183 1"/>
              <a:gd name="f1193" fmla="*/ 11179959 f1184 1"/>
              <a:gd name="f1194" fmla="*/ 5221199 f1183 1"/>
              <a:gd name="f1195" fmla="*/ 11105493 f1184 1"/>
              <a:gd name="f1196" fmla="*/ 5259905 f1183 1"/>
              <a:gd name="f1197" fmla="*/ 11078640 f1184 1"/>
              <a:gd name="f1198" fmla="*/ 5263531 f1183 1"/>
              <a:gd name="f1199" fmla="*/ 11079616 f1184 1"/>
              <a:gd name="f1200" fmla="*/ 5270380 f1183 1"/>
              <a:gd name="f1201" fmla="*/ 11069641 f1184 1"/>
              <a:gd name="f1202" fmla="*/ 5270884 f1183 1"/>
              <a:gd name="f1203" fmla="*/ 11047377 f1184 1"/>
              <a:gd name="f1204" fmla="*/ 5271051 f1183 1"/>
              <a:gd name="f1205" fmla="*/ 10980705 f1184 1"/>
              <a:gd name="f1206" fmla="*/ 5272951 f1183 1"/>
              <a:gd name="f1207" fmla="*/ 10962514 f1184 1"/>
              <a:gd name="f1208" fmla="*/ 5286084 f1183 1"/>
              <a:gd name="f1209" fmla="*/ 10945307 f1184 1"/>
              <a:gd name="f1210" fmla="*/ 5286290 f1183 1"/>
              <a:gd name="f1211" fmla="*/ 10845516 f1184 1"/>
              <a:gd name="f1212" fmla="*/ 5303894 f1183 1"/>
              <a:gd name="f1213" fmla="*/ 10831795 f1184 1"/>
              <a:gd name="f1214" fmla="*/ 5305210 f1183 1"/>
              <a:gd name="f1215" fmla="*/ 10824365 f1184 1"/>
              <a:gd name="f1216" fmla="*/ 5311111 f1183 1"/>
              <a:gd name="f1217" fmla="*/ 10797756 f1184 1"/>
              <a:gd name="f1218" fmla="*/ 5312285 f1183 1"/>
              <a:gd name="f1219" fmla="*/ 10796525 f1184 1"/>
              <a:gd name="f1220" fmla="*/ 5315645 f1183 1"/>
              <a:gd name="f1221" fmla="*/ 10709063 f1184 1"/>
              <a:gd name="f1222" fmla="*/ 5344492 f1183 1"/>
              <a:gd name="f1223" fmla="*/ 10694078 f1184 1"/>
              <a:gd name="f1224" fmla="*/ 5349258 f1183 1"/>
              <a:gd name="f1225" fmla="*/ 10681131 f1184 1"/>
              <a:gd name="f1226" fmla="*/ 5347812 f1183 1"/>
              <a:gd name="f1227" fmla="*/ 10609448 f1184 1"/>
              <a:gd name="f1228" fmla="*/ 5351931 f1183 1"/>
              <a:gd name="f1229" fmla="*/ 10592397 f1184 1"/>
              <a:gd name="f1230" fmla="*/ 5349402 f1183 1"/>
              <a:gd name="f1231" fmla="*/ 10585227 f1184 1"/>
              <a:gd name="f1232" fmla="*/ 5344063 f1183 1"/>
              <a:gd name="f1233" fmla="*/ 10557472 f1184 1"/>
              <a:gd name="f1234" fmla="*/ 5354151 f1183 1"/>
              <a:gd name="f1235" fmla="*/ 10514646 f1184 1"/>
              <a:gd name="f1236" fmla="*/ 5361064 f1183 1"/>
              <a:gd name="f1237" fmla="*/ 10494292 f1184 1"/>
              <a:gd name="f1238" fmla="*/ 5366054 f1183 1"/>
              <a:gd name="f1239" fmla="*/ 10477869 f1184 1"/>
              <a:gd name="f1240" fmla="*/ 5363025 f1183 1"/>
              <a:gd name="f1241" fmla="*/ 10384411 f1184 1"/>
              <a:gd name="f1242" fmla="*/ 5362257 f1183 1"/>
              <a:gd name="f1243" fmla="*/ 10362921 f1184 1"/>
              <a:gd name="f1244" fmla="*/ 5357444 f1183 1"/>
              <a:gd name="f1245" fmla="*/ 10352736 f1184 1"/>
              <a:gd name="f1246" fmla="*/ 5347851 f1183 1"/>
              <a:gd name="f1247" fmla="*/ 10344754 f1184 1"/>
              <a:gd name="f1248" fmla="*/ 5351272 f1183 1"/>
              <a:gd name="f1249" fmla="*/ 10288226 f1184 1"/>
              <a:gd name="f1250" fmla="*/ 5351613 f1183 1"/>
              <a:gd name="f1251" fmla="*/ 10251350 f1184 1"/>
              <a:gd name="f1252" fmla="*/ 5352711 f1183 1"/>
              <a:gd name="f1253" fmla="*/ 10249108 f1184 1"/>
              <a:gd name="f1254" fmla="*/ 5365881 f1183 1"/>
              <a:gd name="f1255" fmla="*/ 10216272 f1184 1"/>
              <a:gd name="f1256" fmla="*/ 5370573 f1183 1"/>
              <a:gd name="f1257" fmla="*/ 10181278 f1184 1"/>
              <a:gd name="f1258" fmla="*/ 5362119 f1183 1"/>
              <a:gd name="f1259" fmla="*/ 10140033 f1184 1"/>
              <a:gd name="f1260" fmla="*/ 5363304 f1183 1"/>
              <a:gd name="f1261" fmla="*/ 10115353 f1184 1"/>
              <a:gd name="f1262" fmla="*/ 5363869 f1183 1"/>
              <a:gd name="f1263" fmla="*/ 10050578 f1184 1"/>
              <a:gd name="f1264" fmla="*/ 5376153 f1183 1"/>
              <a:gd name="f1265" fmla="*/ 9945478 f1184 1"/>
              <a:gd name="f1266" fmla="*/ 5422859 f1183 1"/>
              <a:gd name="f1267" fmla="*/ 9912481 f1184 1"/>
              <a:gd name="f1268" fmla="*/ 5429477 f1183 1"/>
              <a:gd name="f1269" fmla="*/ 9906713 f1184 1"/>
              <a:gd name="f1270" fmla="*/ 5426784 f1183 1"/>
              <a:gd name="f1271" fmla="*/ 9742436 f1184 1"/>
              <a:gd name="f1272" fmla="*/ 5454834 f1183 1"/>
              <a:gd name="f1273" fmla="*/ 9713044 f1184 1"/>
              <a:gd name="f1274" fmla="*/ 5456476 f1183 1"/>
              <a:gd name="f1275" fmla="*/ 9691033 f1184 1"/>
              <a:gd name="f1276" fmla="*/ 5455451 f1183 1"/>
              <a:gd name="f1277" fmla="*/ 9638355 f1184 1"/>
              <a:gd name="f1278" fmla="*/ 5464794 f1183 1"/>
              <a:gd name="f1279" fmla="*/ 9552434 f1184 1"/>
              <a:gd name="f1280" fmla="*/ 5485280 f1183 1"/>
              <a:gd name="f1281" fmla="*/ 9533883 f1184 1"/>
              <a:gd name="f1282" fmla="*/ 5488516 f1183 1"/>
              <a:gd name="f1283" fmla="*/ 9516916 f1184 1"/>
              <a:gd name="f1284" fmla="*/ 5486828 f1183 1"/>
              <a:gd name="f1285" fmla="*/ 9512093 f1184 1"/>
              <a:gd name="f1286" fmla="*/ 5482541 f1183 1"/>
              <a:gd name="f1287" fmla="*/ 9501725 f1184 1"/>
              <a:gd name="f1288" fmla="*/ 5483603 f1183 1"/>
              <a:gd name="f1289" fmla="*/ 9498754 f1184 1"/>
              <a:gd name="f1290" fmla="*/ 5482951 f1183 1"/>
              <a:gd name="f1291" fmla="*/ 9481932 f1184 1"/>
              <a:gd name="f1292" fmla="*/ 5480151 f1183 1"/>
              <a:gd name="f1293" fmla="*/ 9451321 f1184 1"/>
              <a:gd name="f1294" fmla="*/ 5497375 f1183 1"/>
              <a:gd name="f1295" fmla="*/ 9409298 f1184 1"/>
              <a:gd name="f1296" fmla="*/ 5499478 f1183 1"/>
              <a:gd name="f1297" fmla="*/ 9229078 f1184 1"/>
              <a:gd name="f1298" fmla="*/ 5524154 f1183 1"/>
              <a:gd name="f1299" fmla="*/ 9165105 f1184 1"/>
              <a:gd name="f1300" fmla="*/ 5532892 f1183 1"/>
              <a:gd name="f1301" fmla="*/ 9077301 f1184 1"/>
              <a:gd name="f1302" fmla="*/ 5580356 f1183 1"/>
              <a:gd name="f1303" fmla="*/ 8960065 f1184 1"/>
              <a:gd name="f1304" fmla="*/ 5597982 f1183 1"/>
              <a:gd name="f1305" fmla="*/ 8953536 f1184 1"/>
              <a:gd name="f1306" fmla="*/ 5606638 f1183 1"/>
              <a:gd name="f1307" fmla="*/ 8943907 f1184 1"/>
              <a:gd name="f1308" fmla="*/ 5612541 f1183 1"/>
              <a:gd name="f1309" fmla="*/ 8942046 f1184 1"/>
              <a:gd name="f1310" fmla="*/ 5612112 f1183 1"/>
              <a:gd name="f1311" fmla="*/ 8928824 f1184 1"/>
              <a:gd name="f1312" fmla="*/ 5615549 f1183 1"/>
              <a:gd name="f1313" fmla="*/ 8927294 f1184 1"/>
              <a:gd name="f1314" fmla="*/ 5618607 f1183 1"/>
              <a:gd name="f1315" fmla="*/ 8918651 f1184 1"/>
              <a:gd name="f1316" fmla="*/ 5621688 f1183 1"/>
              <a:gd name="f1317" fmla="*/ 8902772 f1184 1"/>
              <a:gd name="f1318" fmla="*/ 5629703 f1183 1"/>
              <a:gd name="f1319" fmla="*/ 8898724 f1184 1"/>
              <a:gd name="f1320" fmla="*/ 5629379 f1183 1"/>
              <a:gd name="f1321" fmla="*/ 8873099 f1184 1"/>
              <a:gd name="f1322" fmla="*/ 5638628 f1183 1"/>
              <a:gd name="f1323" fmla="*/ 8872234 f1184 1"/>
              <a:gd name="f1324" fmla="*/ 5637889 f1183 1"/>
              <a:gd name="f1325" fmla="*/ 8862777 f1184 1"/>
              <a:gd name="f1326" fmla="*/ 5636711 f1183 1"/>
              <a:gd name="f1327" fmla="*/ 8845869 f1184 1"/>
              <a:gd name="f1328" fmla="*/ 5636436 f1183 1"/>
              <a:gd name="f1329" fmla="*/ 8800548 f1184 1"/>
              <a:gd name="f1330" fmla="*/ 5625084 f1183 1"/>
              <a:gd name="f1331" fmla="*/ 8773774 f1184 1"/>
              <a:gd name="f1332" fmla="*/ 5634630 f1183 1"/>
              <a:gd name="f1333" fmla="*/ 8698255 f1184 1"/>
              <a:gd name="f1334" fmla="*/ 5636083 f1183 1"/>
              <a:gd name="f1335" fmla="*/ 8619167 f1184 1"/>
              <a:gd name="f1336" fmla="*/ 5619130 f1183 1"/>
              <a:gd name="f1337" fmla="*/ 8539822 f1184 1"/>
              <a:gd name="f1338" fmla="*/ 5616905 f1183 1"/>
              <a:gd name="f1339" fmla="*/ 8511094 f1184 1"/>
              <a:gd name="f1340" fmla="*/ 5617360 f1183 1"/>
              <a:gd name="f1341" fmla="*/ 8459886 f1184 1"/>
              <a:gd name="f1342" fmla="*/ 5612612 f1183 1"/>
              <a:gd name="f1343" fmla="*/ 8436432 f1184 1"/>
              <a:gd name="f1344" fmla="*/ 5606990 f1183 1"/>
              <a:gd name="f1345" fmla="*/ 8435403 f1184 1"/>
              <a:gd name="f1346" fmla="*/ 5607336 f1183 1"/>
              <a:gd name="f1347" fmla="*/ 8433307 f1184 1"/>
              <a:gd name="f1348" fmla="*/ 5604917 f1183 1"/>
              <a:gd name="f1349" fmla="*/ 8428968 f1184 1"/>
              <a:gd name="f1350" fmla="*/ 5603796 f1183 1"/>
              <a:gd name="f1351" fmla="*/ 8417124 f1184 1"/>
              <a:gd name="f1352" fmla="*/ 5604518 f1183 1"/>
              <a:gd name="f1353" fmla="*/ 8412669 f1184 1"/>
              <a:gd name="f1354" fmla="*/ 5605413 f1183 1"/>
              <a:gd name="f1355" fmla="*/ 8406152 f1184 1"/>
              <a:gd name="f1356" fmla="*/ 5605396 f1183 1"/>
              <a:gd name="f1357" fmla="*/ 8405989 f1184 1"/>
              <a:gd name="f1358" fmla="*/ 5605197 f1183 1"/>
              <a:gd name="f1359" fmla="*/ 8399884 f1184 1"/>
              <a:gd name="f1360" fmla="*/ 5605568 f1183 1"/>
              <a:gd name="f1361" fmla="*/ 8370014 f1184 1"/>
              <a:gd name="f1362" fmla="*/ 5609900 f1183 1"/>
              <a:gd name="f1363" fmla="*/ 8330544 f1184 1"/>
              <a:gd name="f1364" fmla="*/ 5590964 f1183 1"/>
              <a:gd name="f1365" fmla="*/ 8314221 f1184 1"/>
              <a:gd name="f1366" fmla="*/ 5587682 f1183 1"/>
              <a:gd name="f1367" fmla="*/ 8305502 f1184 1"/>
              <a:gd name="f1368" fmla="*/ 5584868 f1183 1"/>
              <a:gd name="f1369" fmla="*/ 8304962 f1184 1"/>
              <a:gd name="f1370" fmla="*/ 5584007 f1183 1"/>
              <a:gd name="f1371" fmla="*/ 8276324 f1184 1"/>
              <a:gd name="f1372" fmla="*/ 5588260 f1183 1"/>
              <a:gd name="f1373" fmla="*/ 8272522 f1184 1"/>
              <a:gd name="f1374" fmla="*/ 5587226 f1183 1"/>
              <a:gd name="f1375" fmla="*/ 8253857 f1184 1"/>
              <a:gd name="f1376" fmla="*/ 5592043 f1183 1"/>
              <a:gd name="f1377" fmla="*/ 8244212 f1184 1"/>
              <a:gd name="f1378" fmla="*/ 5593439 f1183 1"/>
              <a:gd name="f1379" fmla="*/ 8241488 f1184 1"/>
              <a:gd name="f1380" fmla="*/ 5596085 f1183 1"/>
              <a:gd name="f1381" fmla="*/ 8227256 f1184 1"/>
              <a:gd name="f1382" fmla="*/ 5597005 f1183 1"/>
              <a:gd name="f1383" fmla="*/ 8225619 f1184 1"/>
              <a:gd name="f1384" fmla="*/ 5596262 f1183 1"/>
              <a:gd name="f1385" fmla="*/ 8213882 f1184 1"/>
              <a:gd name="f1386" fmla="*/ 5600179 f1183 1"/>
              <a:gd name="f1387" fmla="*/ 8204045 f1184 1"/>
              <a:gd name="f1388" fmla="*/ 5607275 f1183 1"/>
              <a:gd name="f1389" fmla="*/ 8082989 f1184 1"/>
              <a:gd name="f1390" fmla="*/ 5603160 f1183 1"/>
              <a:gd name="f1391" fmla="*/ 7727691 f1184 1"/>
              <a:gd name="f1392" fmla="*/ 5621064 f1183 1"/>
              <a:gd name="f1393" fmla="*/ 7685998 f1184 1"/>
              <a:gd name="f1394" fmla="*/ 5615564 f1183 1"/>
              <a:gd name="f1395" fmla="*/ 7649302 f1184 1"/>
              <a:gd name="f1396" fmla="*/ 5626541 f1183 1"/>
              <a:gd name="f1397" fmla="*/ 7634083 f1184 1"/>
              <a:gd name="f1398" fmla="*/ 5620862 f1183 1"/>
              <a:gd name="f1399" fmla="*/ 7631455 f1184 1"/>
              <a:gd name="f1400" fmla="*/ 5619708 f1183 1"/>
              <a:gd name="f1401" fmla="*/ 7620952 f1184 1"/>
              <a:gd name="f1402" fmla="*/ 5618872 f1183 1"/>
              <a:gd name="f1403" fmla="*/ 7617992 f1184 1"/>
              <a:gd name="f1404" fmla="*/ 5613914 f1183 1"/>
              <a:gd name="f1405" fmla="*/ 7602182 f1184 1"/>
              <a:gd name="f1406" fmla="*/ 5609271 f1183 1"/>
              <a:gd name="f1407" fmla="*/ 7582847 f1184 1"/>
              <a:gd name="f1408" fmla="*/ 5609047 f1183 1"/>
              <a:gd name="f1409" fmla="*/ 7514158 f1184 1"/>
              <a:gd name="f1410" fmla="*/ 5607737 f1183 1"/>
              <a:gd name="f1411" fmla="*/ 7502955 f1184 1"/>
              <a:gd name="f1412" fmla="*/ 5610415 f1183 1"/>
              <a:gd name="f1413" fmla="*/ 7466391 f1184 1"/>
              <a:gd name="f1414" fmla="*/ 5605949 f1183 1"/>
              <a:gd name="f1415" fmla="*/ 7433806 f1184 1"/>
              <a:gd name="f1416" fmla="*/ 5604945 f1183 1"/>
              <a:gd name="f1417" fmla="*/ 7412693 f1184 1"/>
              <a:gd name="f1418" fmla="*/ 5607075 f1183 1"/>
              <a:gd name="f1419" fmla="*/ 7407159 f1184 1"/>
              <a:gd name="f1420" fmla="*/ 5605310 f1183 1"/>
              <a:gd name="f1421" fmla="*/ 7385900 f1184 1"/>
              <a:gd name="f1422" fmla="*/ 5604171 f1183 1"/>
              <a:gd name="f1423" fmla="*/ 7375071 f1184 1"/>
              <a:gd name="f1424" fmla="*/ 5606788 f1183 1"/>
              <a:gd name="f1425" fmla="*/ 7364382 f1184 1"/>
              <a:gd name="f1426" fmla="*/ 5600762 f1183 1"/>
              <a:gd name="f1427" fmla="*/ 7361770 f1184 1"/>
              <a:gd name="f1428" fmla="*/ 5596347 f1183 1"/>
              <a:gd name="f1429" fmla="*/ 7346641 f1184 1"/>
              <a:gd name="f1430" fmla="*/ 5598329 f1183 1"/>
              <a:gd name="f1431" fmla="*/ 7334238 f1184 1"/>
              <a:gd name="f1432" fmla="*/ 5594014 f1183 1"/>
              <a:gd name="f1433" fmla="*/ 7323426 f1184 1"/>
              <a:gd name="f1434" fmla="*/ 5596835 f1183 1"/>
              <a:gd name="f1435" fmla="*/ 7318938 f1184 1"/>
              <a:gd name="f1436" fmla="*/ 5596200 f1183 1"/>
              <a:gd name="f1437" fmla="*/ 7307784 f1184 1"/>
              <a:gd name="f1438" fmla="*/ 5594065 f1183 1"/>
              <a:gd name="f1439" fmla="*/ 7288540 f1184 1"/>
              <a:gd name="f1440" fmla="*/ 5589320 f1183 1"/>
              <a:gd name="f1441" fmla="*/ 7282537 f1184 1"/>
              <a:gd name="f1442" fmla="*/ 5588660 f1183 1"/>
              <a:gd name="f1443" fmla="*/ 7269466 f1184 1"/>
              <a:gd name="f1444" fmla="*/ 5581404 f1183 1"/>
              <a:gd name="f1445" fmla="*/ 7244165 f1184 1"/>
              <a:gd name="f1446" fmla="*/ 5575200 f1183 1"/>
              <a:gd name="f1447" fmla="*/ 7199619 f1184 1"/>
              <a:gd name="f1448" fmla="*/ 5553550 f1183 1"/>
              <a:gd name="f1449" fmla="*/ 7173434 f1184 1"/>
              <a:gd name="f1450" fmla="*/ 5543219 f1183 1"/>
              <a:gd name="f1451" fmla="*/ 7155718 f1184 1"/>
              <a:gd name="f1452" fmla="*/ 5533697 f1183 1"/>
              <a:gd name="f1453" fmla="*/ 7103430 f1184 1"/>
              <a:gd name="f1454" fmla="*/ 5520249 f1183 1"/>
              <a:gd name="f1455" fmla="*/ 7013746 f1184 1"/>
              <a:gd name="f1456" fmla="*/ 5502470 f1183 1"/>
              <a:gd name="f1457" fmla="*/ 6995379 f1184 1"/>
              <a:gd name="f1458" fmla="*/ 5497693 f1183 1"/>
              <a:gd name="f1459" fmla="*/ 6982475 f1184 1"/>
              <a:gd name="f1460" fmla="*/ 5489641 f1183 1"/>
              <a:gd name="f1461" fmla="*/ 6981994 f1184 1"/>
              <a:gd name="f1462" fmla="*/ 5484335 f1183 1"/>
              <a:gd name="f1463" fmla="*/ 6972355 f1184 1"/>
              <a:gd name="f1464" fmla="*/ 5481074 f1183 1"/>
              <a:gd name="f1465" fmla="*/ 6970394 f1184 1"/>
              <a:gd name="f1466" fmla="*/ 5479383 f1183 1"/>
              <a:gd name="f1467" fmla="*/ 6958543 f1184 1"/>
              <a:gd name="f1468" fmla="*/ 5470507 f1183 1"/>
              <a:gd name="f1469" fmla="*/ 6918276 f1184 1"/>
              <a:gd name="f1470" fmla="*/ 5472034 f1183 1"/>
              <a:gd name="f1471" fmla="*/ 6881046 f1184 1"/>
              <a:gd name="f1472" fmla="*/ 5457070 f1183 1"/>
              <a:gd name="f1473" fmla="*/ 6724964 f1184 1"/>
              <a:gd name="f1474" fmla="*/ 5414071 f1183 1"/>
              <a:gd name="f1475" fmla="*/ 6532914 f1184 1"/>
              <a:gd name="f1476" fmla="*/ 5431205 f1183 1"/>
              <a:gd name="f1477" fmla="*/ 6196243 f1184 1"/>
              <a:gd name="f1478" fmla="*/ 5515042 f1183 1"/>
              <a:gd name="f1479" fmla="*/ 6099124 f1184 1"/>
              <a:gd name="f1480" fmla="*/ 5516848 f1183 1"/>
              <a:gd name="f1481" fmla="*/ 6016077 f1184 1"/>
              <a:gd name="f1482" fmla="*/ 5528642 f1183 1"/>
              <a:gd name="f1483" fmla="*/ 6004389 f1184 1"/>
              <a:gd name="f1484" fmla="*/ 5531206 f1183 1"/>
              <a:gd name="f1485" fmla="*/ 5933945 f1184 1"/>
              <a:gd name="f1486" fmla="*/ 5538840 f1183 1"/>
              <a:gd name="f1487" fmla="*/ 5883936 f1184 1"/>
              <a:gd name="f1488" fmla="*/ 5553807 f1183 1"/>
              <a:gd name="f1489" fmla="*/ 5798331 f1184 1"/>
              <a:gd name="f1490" fmla="*/ 5564248 f1183 1"/>
              <a:gd name="f1491" fmla="*/ 5712738 f1184 1"/>
              <a:gd name="f1492" fmla="*/ 5573120 f1183 1"/>
              <a:gd name="f1493" fmla="*/ 5681342 f1184 1"/>
              <a:gd name="f1494" fmla="*/ 5575621 f1183 1"/>
              <a:gd name="f1495" fmla="*/ 5627167 f1184 1"/>
              <a:gd name="f1496" fmla="*/ 5583215 f1183 1"/>
              <a:gd name="f1497" fmla="*/ 5591414 f1184 1"/>
              <a:gd name="f1498" fmla="*/ 5587695 f1183 1"/>
              <a:gd name="f1499" fmla="*/ 5583028 f1184 1"/>
              <a:gd name="f1500" fmla="*/ 5580877 f1183 1"/>
              <a:gd name="f1501" fmla="*/ 5549426 f1184 1"/>
              <a:gd name="f1502" fmla="*/ 5582858 f1183 1"/>
              <a:gd name="f1503" fmla="*/ 5519999 f1184 1"/>
              <a:gd name="f1504" fmla="*/ 5592246 f1183 1"/>
              <a:gd name="f1505" fmla="*/ 5480028 f1184 1"/>
              <a:gd name="f1506" fmla="*/ 5597282 f1183 1"/>
              <a:gd name="f1507" fmla="*/ 5456175 f1184 1"/>
              <a:gd name="f1508" fmla="*/ 5600371 f1183 1"/>
              <a:gd name="f1509" fmla="*/ 5388463 f1184 1"/>
              <a:gd name="f1510" fmla="*/ 5602638 f1183 1"/>
              <a:gd name="f1511" fmla="*/ 5265898 f1184 1"/>
              <a:gd name="f1512" fmla="*/ 5591830 f1183 1"/>
              <a:gd name="f1513" fmla="*/ 5231231 f1184 1"/>
              <a:gd name="f1514" fmla="*/ 5592790 f1183 1"/>
              <a:gd name="f1515" fmla="*/ 5226996 f1184 1"/>
              <a:gd name="f1516" fmla="*/ 5595040 f1183 1"/>
              <a:gd name="f1517" fmla="*/ 5175988 f1184 1"/>
              <a:gd name="f1518" fmla="*/ 5588131 f1183 1"/>
              <a:gd name="f1519" fmla="*/ 5107470 f1184 1"/>
              <a:gd name="f1520" fmla="*/ 5594771 f1183 1"/>
              <a:gd name="f1521" fmla="*/ 5027868 f1184 1"/>
              <a:gd name="f1522" fmla="*/ 5605624 f1183 1"/>
              <a:gd name="f1523" fmla="*/ 5007324 f1184 1"/>
              <a:gd name="f1524" fmla="*/ 5609209 f1183 1"/>
              <a:gd name="f1525" fmla="*/ 4952559 f1184 1"/>
              <a:gd name="f1526" fmla="*/ 5611402 f1183 1"/>
              <a:gd name="f1527" fmla="*/ 4826081 f1184 1"/>
              <a:gd name="f1528" fmla="*/ 5616191 f1183 1"/>
              <a:gd name="f1529" fmla="*/ 4823501 f1184 1"/>
              <a:gd name="f1530" fmla="*/ 5619174 f1183 1"/>
              <a:gd name="f1531" fmla="*/ 4813093 f1184 1"/>
              <a:gd name="f1532" fmla="*/ 5620026 f1183 1"/>
              <a:gd name="f1533" fmla="*/ 4810563 f1184 1"/>
              <a:gd name="f1534" fmla="*/ 5620787 f1183 1"/>
              <a:gd name="f1535" fmla="*/ 4795818 f1184 1"/>
              <a:gd name="f1536" fmla="*/ 5624618 f1183 1"/>
              <a:gd name="f1537" fmla="*/ 4758404 f1184 1"/>
              <a:gd name="f1538" fmla="*/ 5619510 f1183 1"/>
              <a:gd name="f1539" fmla="*/ 4717254 f1184 1"/>
              <a:gd name="f1540" fmla="*/ 5624155 f1183 1"/>
              <a:gd name="f1541" fmla="*/ 4591958 f1184 1"/>
              <a:gd name="f1542" fmla="*/ 5624710 f1183 1"/>
              <a:gd name="f1543" fmla="*/ 4476215 f1184 1"/>
              <a:gd name="f1544" fmla="*/ 5628210 f1183 1"/>
              <a:gd name="f1545" fmla="*/ 4425193 f1184 1"/>
              <a:gd name="f1546" fmla="*/ 5627414 f1183 1"/>
              <a:gd name="f1547" fmla="*/ 4383866 f1184 1"/>
              <a:gd name="f1548" fmla="*/ 5626546 f1183 1"/>
              <a:gd name="f1549" fmla="*/ 4385596 f1184 1"/>
              <a:gd name="f1550" fmla="*/ 5634646 f1183 1"/>
              <a:gd name="f1551" fmla="*/ 4360864 f1184 1"/>
              <a:gd name="f1552" fmla="*/ 5641173 f1183 1"/>
              <a:gd name="f1553" fmla="*/ 4328321 f1184 1"/>
              <a:gd name="f1554" fmla="*/ 5626332 f1183 1"/>
              <a:gd name="f1555" fmla="*/ 4309842 f1184 1"/>
              <a:gd name="f1556" fmla="*/ 5626471 f1183 1"/>
              <a:gd name="f1557" fmla="*/ 4277424 f1184 1"/>
              <a:gd name="f1558" fmla="*/ 5631598 f1183 1"/>
              <a:gd name="f1559" fmla="*/ 4266627 f1184 1"/>
              <a:gd name="f1560" fmla="*/ 5633969 f1183 1"/>
              <a:gd name="f1561" fmla="*/ 4185525 f1184 1"/>
              <a:gd name="f1562" fmla="*/ 5617508 f1183 1"/>
              <a:gd name="f1563" fmla="*/ 4177617 f1184 1"/>
              <a:gd name="f1564" fmla="*/ 5610903 f1183 1"/>
              <a:gd name="f1565" fmla="*/ 4136948 f1184 1"/>
              <a:gd name="f1566" fmla="*/ 5608031 f1183 1"/>
              <a:gd name="f1567" fmla="*/ 4132323 f1184 1"/>
              <a:gd name="f1568" fmla="*/ 5609784 f1183 1"/>
              <a:gd name="f1569" fmla="*/ 4098620 f1184 1"/>
              <a:gd name="f1570" fmla="*/ 5599672 f1183 1"/>
              <a:gd name="f1571" fmla="*/ 3963475 f1184 1"/>
              <a:gd name="f1572" fmla="*/ 5581841 f1183 1"/>
              <a:gd name="f1573" fmla="*/ 3703613 f1184 1"/>
              <a:gd name="f1574" fmla="*/ 5572482 f1183 1"/>
              <a:gd name="f1575" fmla="*/ 3432987 f1184 1"/>
              <a:gd name="f1576" fmla="*/ 5545768 f1183 1"/>
              <a:gd name="f1577" fmla="*/ 3176381 f1184 1"/>
              <a:gd name="f1578" fmla="*/ 5556110 f1183 1"/>
              <a:gd name="f1579" fmla="*/ 2710156 f1184 1"/>
              <a:gd name="f1580" fmla="*/ 5527517 f1183 1"/>
              <a:gd name="f1581" fmla="*/ 2550206 f1184 1"/>
              <a:gd name="f1582" fmla="*/ 5524958 f1183 1"/>
              <a:gd name="f1583" fmla="*/ 2443041 f1184 1"/>
              <a:gd name="f1584" fmla="*/ 5523990 f1183 1"/>
              <a:gd name="f1585" fmla="*/ 2435613 f1184 1"/>
              <a:gd name="f1586" fmla="*/ 5526704 f1183 1"/>
              <a:gd name="f1587" fmla="*/ 2405682 f1184 1"/>
              <a:gd name="f1588" fmla="*/ 5528307 f1183 1"/>
              <a:gd name="f1589" fmla="*/ 2397487 f1184 1"/>
              <a:gd name="f1590" fmla="*/ 5540337 f1183 1"/>
              <a:gd name="f1591" fmla="*/ 2297454 f1184 1"/>
              <a:gd name="f1592" fmla="*/ 5550765 f1183 1"/>
              <a:gd name="f1593" fmla="*/ 2056700 f1184 1"/>
              <a:gd name="f1594" fmla="*/ 5555489 f1183 1"/>
              <a:gd name="f1595" fmla="*/ 1878530 f1184 1"/>
              <a:gd name="f1596" fmla="*/ 5535330 f1183 1"/>
              <a:gd name="f1597" fmla="*/ 1859292 f1184 1"/>
              <a:gd name="f1598" fmla="*/ 5535461 f1183 1"/>
              <a:gd name="f1599" fmla="*/ 1835626 f1184 1"/>
              <a:gd name="f1600" fmla="*/ 5533793 f1183 1"/>
              <a:gd name="f1601" fmla="*/ 1798939 f1184 1"/>
              <a:gd name="f1602" fmla="*/ 5540285 f1183 1"/>
              <a:gd name="f1603" fmla="*/ 1779046 f1184 1"/>
              <a:gd name="f1604" fmla="*/ 5549949 f1183 1"/>
              <a:gd name="f1605" fmla="*/ 1772421 f1184 1"/>
              <a:gd name="f1606" fmla="*/ 5549018 f1183 1"/>
              <a:gd name="f1607" fmla="*/ 1772052 f1184 1"/>
              <a:gd name="f1608" fmla="*/ 5545689 f1183 1"/>
              <a:gd name="f1609" fmla="*/ 1711543 f1184 1"/>
              <a:gd name="f1610" fmla="*/ 5534558 f1183 1"/>
              <a:gd name="f1611" fmla="*/ 1538763 f1184 1"/>
              <a:gd name="f1612" fmla="*/ 5482781 f1183 1"/>
              <a:gd name="f1613" fmla="*/ 1501533 f1184 1"/>
              <a:gd name="f1614" fmla="*/ 5467817 f1183 1"/>
              <a:gd name="f1615" fmla="*/ 1461266 f1184 1"/>
              <a:gd name="f1616" fmla="*/ 5469343 f1183 1"/>
              <a:gd name="f1617" fmla="*/ 1449415 f1184 1"/>
              <a:gd name="f1618" fmla="*/ 5460467 f1183 1"/>
              <a:gd name="f1619" fmla="*/ 1447454 f1184 1"/>
              <a:gd name="f1620" fmla="*/ 5458776 f1183 1"/>
              <a:gd name="f1621" fmla="*/ 1437814 f1184 1"/>
              <a:gd name="f1622" fmla="*/ 5455515 f1183 1"/>
              <a:gd name="f1623" fmla="*/ 1437334 f1184 1"/>
              <a:gd name="f1624" fmla="*/ 5450209 f1183 1"/>
              <a:gd name="f1625" fmla="*/ 1424429 f1184 1"/>
              <a:gd name="f1626" fmla="*/ 5442157 f1183 1"/>
              <a:gd name="f1627" fmla="*/ 1406063 f1184 1"/>
              <a:gd name="f1628" fmla="*/ 5437380 f1183 1"/>
              <a:gd name="f1629" fmla="*/ 1316379 f1184 1"/>
              <a:gd name="f1630" fmla="*/ 5419601 f1183 1"/>
              <a:gd name="f1631" fmla="*/ 1264090 f1184 1"/>
              <a:gd name="f1632" fmla="*/ 5406153 f1183 1"/>
              <a:gd name="f1633" fmla="*/ 1246374 f1184 1"/>
              <a:gd name="f1634" fmla="*/ 5396631 f1183 1"/>
              <a:gd name="f1635" fmla="*/ 1220190 f1184 1"/>
              <a:gd name="f1636" fmla="*/ 5386301 f1183 1"/>
              <a:gd name="f1637" fmla="*/ 1175643 f1184 1"/>
              <a:gd name="f1638" fmla="*/ 5364651 f1183 1"/>
              <a:gd name="f1639" fmla="*/ 1150342 f1184 1"/>
              <a:gd name="f1640" fmla="*/ 5358447 f1183 1"/>
              <a:gd name="f1641" fmla="*/ 1112024 f1184 1"/>
              <a:gd name="f1642" fmla="*/ 5345786 f1183 1"/>
              <a:gd name="f1643" fmla="*/ 1100870 f1184 1"/>
              <a:gd name="f1644" fmla="*/ 5343651 f1183 1"/>
              <a:gd name="f1645" fmla="*/ 1096383 f1184 1"/>
              <a:gd name="f1646" fmla="*/ 5343015 f1183 1"/>
              <a:gd name="f1647" fmla="*/ 1058039 f1184 1"/>
              <a:gd name="f1648" fmla="*/ 5343504 f1183 1"/>
              <a:gd name="f1649" fmla="*/ 1055426 f1184 1"/>
              <a:gd name="f1650" fmla="*/ 5339088 f1183 1"/>
              <a:gd name="f1651" fmla="*/ 1044738 f1184 1"/>
              <a:gd name="f1652" fmla="*/ 5333063 f1183 1"/>
              <a:gd name="f1653" fmla="*/ 1033909 f1184 1"/>
              <a:gd name="f1654" fmla="*/ 5335680 f1183 1"/>
              <a:gd name="f1655" fmla="*/ 1012649 f1184 1"/>
              <a:gd name="f1656" fmla="*/ 5334541 f1183 1"/>
              <a:gd name="f1657" fmla="*/ 1007115 f1184 1"/>
              <a:gd name="f1658" fmla="*/ 5332775 f1183 1"/>
              <a:gd name="f1659" fmla="*/ 953418 f1184 1"/>
              <a:gd name="f1660" fmla="*/ 5333901 f1183 1"/>
              <a:gd name="f1661" fmla="*/ 916854 f1184 1"/>
              <a:gd name="f1662" fmla="*/ 5329435 f1183 1"/>
              <a:gd name="f1663" fmla="*/ 905651 f1184 1"/>
              <a:gd name="f1664" fmla="*/ 5332114 f1183 1"/>
              <a:gd name="f1665" fmla="*/ 817627 f1184 1"/>
              <a:gd name="f1666" fmla="*/ 5330580 f1183 1"/>
              <a:gd name="f1667" fmla="*/ 801817 f1184 1"/>
              <a:gd name="f1668" fmla="*/ 5325937 f1183 1"/>
              <a:gd name="f1669" fmla="*/ 798857 f1184 1"/>
              <a:gd name="f1670" fmla="*/ 5320979 f1183 1"/>
              <a:gd name="f1671" fmla="*/ 788354 f1184 1"/>
              <a:gd name="f1672" fmla="*/ 5320143 f1183 1"/>
              <a:gd name="f1673" fmla="*/ 785726 f1184 1"/>
              <a:gd name="f1674" fmla="*/ 5318989 f1183 1"/>
              <a:gd name="f1675" fmla="*/ 770507 f1184 1"/>
              <a:gd name="f1676" fmla="*/ 5313309 f1183 1"/>
              <a:gd name="f1677" fmla="*/ 733810 f1184 1"/>
              <a:gd name="f1678" fmla="*/ 5324286 f1183 1"/>
              <a:gd name="f1679" fmla="*/ 692117 f1184 1"/>
              <a:gd name="f1680" fmla="*/ 5318786 f1183 1"/>
              <a:gd name="f1681" fmla="*/ 5327578 f1183 1"/>
              <a:gd name="f1682" fmla="*/ 441302 f1184 1"/>
              <a:gd name="f1683" fmla="*/ 5307062 f1183 1"/>
              <a:gd name="f1684" fmla="*/ 336819 f1184 1"/>
              <a:gd name="f1685" fmla="*/ 5336690 f1183 1"/>
              <a:gd name="f1686" fmla="*/ 194189 f1184 1"/>
              <a:gd name="f1687" fmla="*/ 5343588 f1183 1"/>
              <a:gd name="f1688" fmla="*/ 192552 f1184 1"/>
              <a:gd name="f1689" fmla="*/ 5342845 f1183 1"/>
              <a:gd name="f1690" fmla="*/ 178320 f1184 1"/>
              <a:gd name="f1691" fmla="*/ 5343766 f1183 1"/>
              <a:gd name="f1692" fmla="*/ 175596 f1184 1"/>
              <a:gd name="f1693" fmla="*/ 5346411 f1183 1"/>
              <a:gd name="f1694" fmla="*/ 147287 f1184 1"/>
              <a:gd name="f1695" fmla="*/ 5352625 f1183 1"/>
              <a:gd name="f1696" fmla="*/ 114847 f1184 1"/>
              <a:gd name="f1697" fmla="*/ 5355844 f1183 1"/>
              <a:gd name="f1698" fmla="*/ 114306 f1184 1"/>
              <a:gd name="f1699" fmla="*/ 5354983 f1183 1"/>
              <a:gd name="f1700" fmla="*/ 89264 f1184 1"/>
              <a:gd name="f1701" fmla="*/ 5348886 f1183 1"/>
              <a:gd name="f1702" fmla="*/ 49794 f1184 1"/>
              <a:gd name="f1703" fmla="*/ 5329950 f1183 1"/>
              <a:gd name="f1704" fmla="*/ 19924 f1184 1"/>
              <a:gd name="f1705" fmla="*/ 5334282 f1183 1"/>
              <a:gd name="f1706" fmla="*/ 13819 f1184 1"/>
              <a:gd name="f1707" fmla="*/ 5334653 f1183 1"/>
              <a:gd name="f1708" fmla="*/ 13657 f1184 1"/>
              <a:gd name="f1709" fmla="*/ 5334455 f1183 1"/>
              <a:gd name="f1710" fmla="*/ 7139 f1184 1"/>
              <a:gd name="f1711" fmla="*/ 5334438 f1183 1"/>
              <a:gd name="f1712" fmla="*/ 2684 f1184 1"/>
              <a:gd name="f1713" fmla="*/ 5335333 f1183 1"/>
              <a:gd name="f1714" fmla="*/ 0 f1184 1"/>
              <a:gd name="f1715" fmla="*/ 5335496 f1183 1"/>
              <a:gd name="f1716" fmla="*/ 10592 f1183 1"/>
              <a:gd name="f1717" fmla="*/ 6683286 f1184 1"/>
              <a:gd name="f1718" fmla="*/ 6752164 f1184 1"/>
              <a:gd name="f1719" fmla="*/ 5425021 f1183 1"/>
              <a:gd name="f1720" fmla="*/ 6307459 f1184 1"/>
              <a:gd name="f1721" fmla="*/ 5467087 f1183 1"/>
              <a:gd name="f1722" fmla="*/ 6644277 f1184 1"/>
              <a:gd name="f1723" fmla="*/ 5429684 f1183 1"/>
              <a:gd name="f1724" fmla="*/ 7976942 f1184 1"/>
              <a:gd name="f1725" fmla="*/ 5598455 f1183 1"/>
              <a:gd name="f1726" fmla="*/ 7950121 f1184 1"/>
              <a:gd name="f1727" fmla="*/ 5590893 f1183 1"/>
              <a:gd name="f1728" fmla="*/ 9303056 f1184 1"/>
              <a:gd name="f1729" fmla="*/ 5519093 f1183 1"/>
              <a:gd name="f1730" fmla="*/ 1631462 f1184 1"/>
              <a:gd name="f1731" fmla="*/ 5491807 f1183 1"/>
              <a:gd name="f1732" fmla="*/ 574943 f1184 1"/>
              <a:gd name="f1733" fmla="*/ 270932 f1184 1"/>
              <a:gd name="f1734" fmla="*/ 5345451 f1183 1"/>
              <a:gd name="f1735" fmla="*/ 987447 f1184 1"/>
              <a:gd name="f1736" fmla="*/ 5346462 f1183 1"/>
              <a:gd name="f1737" fmla="*/ 838405 f1184 1"/>
              <a:gd name="f1738" fmla="*/ 5339470 f1183 1"/>
              <a:gd name="f1739" fmla="*/ 5432830 f1183 1"/>
              <a:gd name="f1740" fmla="+- f1185 0 f1"/>
              <a:gd name="f1741" fmla="*/ f1188 1 11243827"/>
              <a:gd name="f1742" fmla="*/ f1189 1 5641173"/>
              <a:gd name="f1743" fmla="*/ f1190 1 5641173"/>
              <a:gd name="f1744" fmla="*/ f1191 1 11243827"/>
              <a:gd name="f1745" fmla="*/ f1192 1 5641173"/>
              <a:gd name="f1746" fmla="*/ f1193 1 11243827"/>
              <a:gd name="f1747" fmla="*/ f1194 1 5641173"/>
              <a:gd name="f1748" fmla="*/ f1195 1 11243827"/>
              <a:gd name="f1749" fmla="*/ f1196 1 5641173"/>
              <a:gd name="f1750" fmla="*/ f1197 1 11243827"/>
              <a:gd name="f1751" fmla="*/ f1198 1 5641173"/>
              <a:gd name="f1752" fmla="*/ f1199 1 11243827"/>
              <a:gd name="f1753" fmla="*/ f1200 1 5641173"/>
              <a:gd name="f1754" fmla="*/ f1201 1 11243827"/>
              <a:gd name="f1755" fmla="*/ f1202 1 5641173"/>
              <a:gd name="f1756" fmla="*/ f1203 1 11243827"/>
              <a:gd name="f1757" fmla="*/ f1204 1 5641173"/>
              <a:gd name="f1758" fmla="*/ f1205 1 11243827"/>
              <a:gd name="f1759" fmla="*/ f1206 1 5641173"/>
              <a:gd name="f1760" fmla="*/ f1207 1 11243827"/>
              <a:gd name="f1761" fmla="*/ f1208 1 5641173"/>
              <a:gd name="f1762" fmla="*/ f1209 1 11243827"/>
              <a:gd name="f1763" fmla="*/ f1210 1 5641173"/>
              <a:gd name="f1764" fmla="*/ f1211 1 11243827"/>
              <a:gd name="f1765" fmla="*/ f1212 1 5641173"/>
              <a:gd name="f1766" fmla="*/ f1213 1 11243827"/>
              <a:gd name="f1767" fmla="*/ f1214 1 5641173"/>
              <a:gd name="f1768" fmla="*/ f1215 1 11243827"/>
              <a:gd name="f1769" fmla="*/ f1216 1 5641173"/>
              <a:gd name="f1770" fmla="*/ f1217 1 11243827"/>
              <a:gd name="f1771" fmla="*/ f1218 1 5641173"/>
              <a:gd name="f1772" fmla="*/ f1219 1 11243827"/>
              <a:gd name="f1773" fmla="*/ f1220 1 5641173"/>
              <a:gd name="f1774" fmla="*/ f1221 1 11243827"/>
              <a:gd name="f1775" fmla="*/ f1222 1 5641173"/>
              <a:gd name="f1776" fmla="*/ f1223 1 11243827"/>
              <a:gd name="f1777" fmla="*/ f1224 1 5641173"/>
              <a:gd name="f1778" fmla="*/ f1225 1 11243827"/>
              <a:gd name="f1779" fmla="*/ f1226 1 5641173"/>
              <a:gd name="f1780" fmla="*/ f1227 1 11243827"/>
              <a:gd name="f1781" fmla="*/ f1228 1 5641173"/>
              <a:gd name="f1782" fmla="*/ f1229 1 11243827"/>
              <a:gd name="f1783" fmla="*/ f1230 1 5641173"/>
              <a:gd name="f1784" fmla="*/ f1231 1 11243827"/>
              <a:gd name="f1785" fmla="*/ f1232 1 5641173"/>
              <a:gd name="f1786" fmla="*/ f1233 1 11243827"/>
              <a:gd name="f1787" fmla="*/ f1234 1 5641173"/>
              <a:gd name="f1788" fmla="*/ f1235 1 11243827"/>
              <a:gd name="f1789" fmla="*/ f1236 1 5641173"/>
              <a:gd name="f1790" fmla="*/ f1237 1 11243827"/>
              <a:gd name="f1791" fmla="*/ f1238 1 5641173"/>
              <a:gd name="f1792" fmla="*/ f1239 1 11243827"/>
              <a:gd name="f1793" fmla="*/ f1240 1 5641173"/>
              <a:gd name="f1794" fmla="*/ f1241 1 11243827"/>
              <a:gd name="f1795" fmla="*/ f1242 1 5641173"/>
              <a:gd name="f1796" fmla="*/ f1243 1 11243827"/>
              <a:gd name="f1797" fmla="*/ f1244 1 5641173"/>
              <a:gd name="f1798" fmla="*/ f1245 1 11243827"/>
              <a:gd name="f1799" fmla="*/ f1246 1 5641173"/>
              <a:gd name="f1800" fmla="*/ f1247 1 11243827"/>
              <a:gd name="f1801" fmla="*/ f1248 1 5641173"/>
              <a:gd name="f1802" fmla="*/ f1249 1 11243827"/>
              <a:gd name="f1803" fmla="*/ f1250 1 5641173"/>
              <a:gd name="f1804" fmla="*/ f1251 1 11243827"/>
              <a:gd name="f1805" fmla="*/ f1252 1 5641173"/>
              <a:gd name="f1806" fmla="*/ f1253 1 11243827"/>
              <a:gd name="f1807" fmla="*/ f1254 1 5641173"/>
              <a:gd name="f1808" fmla="*/ f1255 1 11243827"/>
              <a:gd name="f1809" fmla="*/ f1256 1 5641173"/>
              <a:gd name="f1810" fmla="*/ f1257 1 11243827"/>
              <a:gd name="f1811" fmla="*/ f1258 1 5641173"/>
              <a:gd name="f1812" fmla="*/ f1259 1 11243827"/>
              <a:gd name="f1813" fmla="*/ f1260 1 5641173"/>
              <a:gd name="f1814" fmla="*/ f1261 1 11243827"/>
              <a:gd name="f1815" fmla="*/ f1262 1 5641173"/>
              <a:gd name="f1816" fmla="*/ f1263 1 11243827"/>
              <a:gd name="f1817" fmla="*/ f1264 1 5641173"/>
              <a:gd name="f1818" fmla="*/ f1265 1 11243827"/>
              <a:gd name="f1819" fmla="*/ f1266 1 5641173"/>
              <a:gd name="f1820" fmla="*/ f1267 1 11243827"/>
              <a:gd name="f1821" fmla="*/ f1268 1 5641173"/>
              <a:gd name="f1822" fmla="*/ f1269 1 11243827"/>
              <a:gd name="f1823" fmla="*/ f1270 1 5641173"/>
              <a:gd name="f1824" fmla="*/ f1271 1 11243827"/>
              <a:gd name="f1825" fmla="*/ f1272 1 5641173"/>
              <a:gd name="f1826" fmla="*/ f1273 1 11243827"/>
              <a:gd name="f1827" fmla="*/ f1274 1 5641173"/>
              <a:gd name="f1828" fmla="*/ f1275 1 11243827"/>
              <a:gd name="f1829" fmla="*/ f1276 1 5641173"/>
              <a:gd name="f1830" fmla="*/ f1277 1 11243827"/>
              <a:gd name="f1831" fmla="*/ f1278 1 5641173"/>
              <a:gd name="f1832" fmla="*/ f1279 1 11243827"/>
              <a:gd name="f1833" fmla="*/ f1280 1 5641173"/>
              <a:gd name="f1834" fmla="*/ f1281 1 11243827"/>
              <a:gd name="f1835" fmla="*/ f1282 1 5641173"/>
              <a:gd name="f1836" fmla="*/ f1283 1 11243827"/>
              <a:gd name="f1837" fmla="*/ f1284 1 5641173"/>
              <a:gd name="f1838" fmla="*/ f1285 1 11243827"/>
              <a:gd name="f1839" fmla="*/ f1286 1 5641173"/>
              <a:gd name="f1840" fmla="*/ f1287 1 11243827"/>
              <a:gd name="f1841" fmla="*/ f1288 1 5641173"/>
              <a:gd name="f1842" fmla="*/ f1289 1 11243827"/>
              <a:gd name="f1843" fmla="*/ f1290 1 5641173"/>
              <a:gd name="f1844" fmla="*/ f1291 1 11243827"/>
              <a:gd name="f1845" fmla="*/ f1292 1 5641173"/>
              <a:gd name="f1846" fmla="*/ f1293 1 11243827"/>
              <a:gd name="f1847" fmla="*/ f1294 1 5641173"/>
              <a:gd name="f1848" fmla="*/ f1295 1 11243827"/>
              <a:gd name="f1849" fmla="*/ f1296 1 5641173"/>
              <a:gd name="f1850" fmla="*/ f1297 1 11243827"/>
              <a:gd name="f1851" fmla="*/ f1298 1 5641173"/>
              <a:gd name="f1852" fmla="*/ f1299 1 11243827"/>
              <a:gd name="f1853" fmla="*/ f1300 1 5641173"/>
              <a:gd name="f1854" fmla="*/ f1301 1 11243827"/>
              <a:gd name="f1855" fmla="*/ f1302 1 5641173"/>
              <a:gd name="f1856" fmla="*/ f1303 1 11243827"/>
              <a:gd name="f1857" fmla="*/ f1304 1 5641173"/>
              <a:gd name="f1858" fmla="*/ f1305 1 11243827"/>
              <a:gd name="f1859" fmla="*/ f1306 1 5641173"/>
              <a:gd name="f1860" fmla="*/ f1307 1 11243827"/>
              <a:gd name="f1861" fmla="*/ f1308 1 5641173"/>
              <a:gd name="f1862" fmla="*/ f1309 1 11243827"/>
              <a:gd name="f1863" fmla="*/ f1310 1 5641173"/>
              <a:gd name="f1864" fmla="*/ f1311 1 11243827"/>
              <a:gd name="f1865" fmla="*/ f1312 1 5641173"/>
              <a:gd name="f1866" fmla="*/ f1313 1 11243827"/>
              <a:gd name="f1867" fmla="*/ f1314 1 5641173"/>
              <a:gd name="f1868" fmla="*/ f1315 1 11243827"/>
              <a:gd name="f1869" fmla="*/ f1316 1 5641173"/>
              <a:gd name="f1870" fmla="*/ f1317 1 11243827"/>
              <a:gd name="f1871" fmla="*/ f1318 1 5641173"/>
              <a:gd name="f1872" fmla="*/ f1319 1 11243827"/>
              <a:gd name="f1873" fmla="*/ f1320 1 5641173"/>
              <a:gd name="f1874" fmla="*/ f1321 1 11243827"/>
              <a:gd name="f1875" fmla="*/ f1322 1 5641173"/>
              <a:gd name="f1876" fmla="*/ f1323 1 11243827"/>
              <a:gd name="f1877" fmla="*/ f1324 1 5641173"/>
              <a:gd name="f1878" fmla="*/ f1325 1 11243827"/>
              <a:gd name="f1879" fmla="*/ f1326 1 5641173"/>
              <a:gd name="f1880" fmla="*/ f1327 1 11243827"/>
              <a:gd name="f1881" fmla="*/ f1328 1 5641173"/>
              <a:gd name="f1882" fmla="*/ f1329 1 11243827"/>
              <a:gd name="f1883" fmla="*/ f1330 1 5641173"/>
              <a:gd name="f1884" fmla="*/ f1331 1 11243827"/>
              <a:gd name="f1885" fmla="*/ f1332 1 5641173"/>
              <a:gd name="f1886" fmla="*/ f1333 1 11243827"/>
              <a:gd name="f1887" fmla="*/ f1334 1 5641173"/>
              <a:gd name="f1888" fmla="*/ f1335 1 11243827"/>
              <a:gd name="f1889" fmla="*/ f1336 1 5641173"/>
              <a:gd name="f1890" fmla="*/ f1337 1 11243827"/>
              <a:gd name="f1891" fmla="*/ f1338 1 5641173"/>
              <a:gd name="f1892" fmla="*/ f1339 1 11243827"/>
              <a:gd name="f1893" fmla="*/ f1340 1 5641173"/>
              <a:gd name="f1894" fmla="*/ f1341 1 11243827"/>
              <a:gd name="f1895" fmla="*/ f1342 1 5641173"/>
              <a:gd name="f1896" fmla="*/ f1343 1 11243827"/>
              <a:gd name="f1897" fmla="*/ f1344 1 5641173"/>
              <a:gd name="f1898" fmla="*/ f1345 1 11243827"/>
              <a:gd name="f1899" fmla="*/ f1346 1 5641173"/>
              <a:gd name="f1900" fmla="*/ f1347 1 11243827"/>
              <a:gd name="f1901" fmla="*/ f1348 1 5641173"/>
              <a:gd name="f1902" fmla="*/ f1349 1 11243827"/>
              <a:gd name="f1903" fmla="*/ f1350 1 5641173"/>
              <a:gd name="f1904" fmla="*/ f1351 1 11243827"/>
              <a:gd name="f1905" fmla="*/ f1352 1 5641173"/>
              <a:gd name="f1906" fmla="*/ f1353 1 11243827"/>
              <a:gd name="f1907" fmla="*/ f1354 1 5641173"/>
              <a:gd name="f1908" fmla="*/ f1355 1 11243827"/>
              <a:gd name="f1909" fmla="*/ f1356 1 5641173"/>
              <a:gd name="f1910" fmla="*/ f1357 1 11243827"/>
              <a:gd name="f1911" fmla="*/ f1358 1 5641173"/>
              <a:gd name="f1912" fmla="*/ f1359 1 11243827"/>
              <a:gd name="f1913" fmla="*/ f1360 1 5641173"/>
              <a:gd name="f1914" fmla="*/ f1361 1 11243827"/>
              <a:gd name="f1915" fmla="*/ f1362 1 5641173"/>
              <a:gd name="f1916" fmla="*/ f1363 1 11243827"/>
              <a:gd name="f1917" fmla="*/ f1364 1 5641173"/>
              <a:gd name="f1918" fmla="*/ f1365 1 11243827"/>
              <a:gd name="f1919" fmla="*/ f1366 1 5641173"/>
              <a:gd name="f1920" fmla="*/ f1367 1 11243827"/>
              <a:gd name="f1921" fmla="*/ f1368 1 5641173"/>
              <a:gd name="f1922" fmla="*/ f1369 1 11243827"/>
              <a:gd name="f1923" fmla="*/ f1370 1 5641173"/>
              <a:gd name="f1924" fmla="*/ f1371 1 11243827"/>
              <a:gd name="f1925" fmla="*/ f1372 1 5641173"/>
              <a:gd name="f1926" fmla="*/ f1373 1 11243827"/>
              <a:gd name="f1927" fmla="*/ f1374 1 5641173"/>
              <a:gd name="f1928" fmla="*/ f1375 1 11243827"/>
              <a:gd name="f1929" fmla="*/ f1376 1 5641173"/>
              <a:gd name="f1930" fmla="*/ f1377 1 11243827"/>
              <a:gd name="f1931" fmla="*/ f1378 1 5641173"/>
              <a:gd name="f1932" fmla="*/ f1379 1 11243827"/>
              <a:gd name="f1933" fmla="*/ f1380 1 5641173"/>
              <a:gd name="f1934" fmla="*/ f1381 1 11243827"/>
              <a:gd name="f1935" fmla="*/ f1382 1 5641173"/>
              <a:gd name="f1936" fmla="*/ f1383 1 11243827"/>
              <a:gd name="f1937" fmla="*/ f1384 1 5641173"/>
              <a:gd name="f1938" fmla="*/ f1385 1 11243827"/>
              <a:gd name="f1939" fmla="*/ f1386 1 5641173"/>
              <a:gd name="f1940" fmla="*/ f1387 1 11243827"/>
              <a:gd name="f1941" fmla="*/ f1388 1 5641173"/>
              <a:gd name="f1942" fmla="*/ f1389 1 11243827"/>
              <a:gd name="f1943" fmla="*/ f1390 1 5641173"/>
              <a:gd name="f1944" fmla="*/ f1391 1 11243827"/>
              <a:gd name="f1945" fmla="*/ f1392 1 5641173"/>
              <a:gd name="f1946" fmla="*/ f1393 1 11243827"/>
              <a:gd name="f1947" fmla="*/ f1394 1 5641173"/>
              <a:gd name="f1948" fmla="*/ f1395 1 11243827"/>
              <a:gd name="f1949" fmla="*/ f1396 1 5641173"/>
              <a:gd name="f1950" fmla="*/ f1397 1 11243827"/>
              <a:gd name="f1951" fmla="*/ f1398 1 5641173"/>
              <a:gd name="f1952" fmla="*/ f1399 1 11243827"/>
              <a:gd name="f1953" fmla="*/ f1400 1 5641173"/>
              <a:gd name="f1954" fmla="*/ f1401 1 11243827"/>
              <a:gd name="f1955" fmla="*/ f1402 1 5641173"/>
              <a:gd name="f1956" fmla="*/ f1403 1 11243827"/>
              <a:gd name="f1957" fmla="*/ f1404 1 5641173"/>
              <a:gd name="f1958" fmla="*/ f1405 1 11243827"/>
              <a:gd name="f1959" fmla="*/ f1406 1 5641173"/>
              <a:gd name="f1960" fmla="*/ f1407 1 11243827"/>
              <a:gd name="f1961" fmla="*/ f1408 1 5641173"/>
              <a:gd name="f1962" fmla="*/ f1409 1 11243827"/>
              <a:gd name="f1963" fmla="*/ f1410 1 5641173"/>
              <a:gd name="f1964" fmla="*/ f1411 1 11243827"/>
              <a:gd name="f1965" fmla="*/ f1412 1 5641173"/>
              <a:gd name="f1966" fmla="*/ f1413 1 11243827"/>
              <a:gd name="f1967" fmla="*/ f1414 1 5641173"/>
              <a:gd name="f1968" fmla="*/ f1415 1 11243827"/>
              <a:gd name="f1969" fmla="*/ f1416 1 5641173"/>
              <a:gd name="f1970" fmla="*/ f1417 1 11243827"/>
              <a:gd name="f1971" fmla="*/ f1418 1 5641173"/>
              <a:gd name="f1972" fmla="*/ f1419 1 11243827"/>
              <a:gd name="f1973" fmla="*/ f1420 1 5641173"/>
              <a:gd name="f1974" fmla="*/ f1421 1 11243827"/>
              <a:gd name="f1975" fmla="*/ f1422 1 5641173"/>
              <a:gd name="f1976" fmla="*/ f1423 1 11243827"/>
              <a:gd name="f1977" fmla="*/ f1424 1 5641173"/>
              <a:gd name="f1978" fmla="*/ f1425 1 11243827"/>
              <a:gd name="f1979" fmla="*/ f1426 1 5641173"/>
              <a:gd name="f1980" fmla="*/ f1427 1 11243827"/>
              <a:gd name="f1981" fmla="*/ f1428 1 5641173"/>
              <a:gd name="f1982" fmla="*/ f1429 1 11243827"/>
              <a:gd name="f1983" fmla="*/ f1430 1 5641173"/>
              <a:gd name="f1984" fmla="*/ f1431 1 11243827"/>
              <a:gd name="f1985" fmla="*/ f1432 1 5641173"/>
              <a:gd name="f1986" fmla="*/ f1433 1 11243827"/>
              <a:gd name="f1987" fmla="*/ f1434 1 5641173"/>
              <a:gd name="f1988" fmla="*/ f1435 1 11243827"/>
              <a:gd name="f1989" fmla="*/ f1436 1 5641173"/>
              <a:gd name="f1990" fmla="*/ f1437 1 11243827"/>
              <a:gd name="f1991" fmla="*/ f1438 1 5641173"/>
              <a:gd name="f1992" fmla="*/ f1439 1 11243827"/>
              <a:gd name="f1993" fmla="*/ f1440 1 5641173"/>
              <a:gd name="f1994" fmla="*/ f1441 1 11243827"/>
              <a:gd name="f1995" fmla="*/ f1442 1 5641173"/>
              <a:gd name="f1996" fmla="*/ f1443 1 11243827"/>
              <a:gd name="f1997" fmla="*/ f1444 1 5641173"/>
              <a:gd name="f1998" fmla="*/ f1445 1 11243827"/>
              <a:gd name="f1999" fmla="*/ f1446 1 5641173"/>
              <a:gd name="f2000" fmla="*/ f1447 1 11243827"/>
              <a:gd name="f2001" fmla="*/ f1448 1 5641173"/>
              <a:gd name="f2002" fmla="*/ f1449 1 11243827"/>
              <a:gd name="f2003" fmla="*/ f1450 1 5641173"/>
              <a:gd name="f2004" fmla="*/ f1451 1 11243827"/>
              <a:gd name="f2005" fmla="*/ f1452 1 5641173"/>
              <a:gd name="f2006" fmla="*/ f1453 1 11243827"/>
              <a:gd name="f2007" fmla="*/ f1454 1 5641173"/>
              <a:gd name="f2008" fmla="*/ f1455 1 11243827"/>
              <a:gd name="f2009" fmla="*/ f1456 1 5641173"/>
              <a:gd name="f2010" fmla="*/ f1457 1 11243827"/>
              <a:gd name="f2011" fmla="*/ f1458 1 5641173"/>
              <a:gd name="f2012" fmla="*/ f1459 1 11243827"/>
              <a:gd name="f2013" fmla="*/ f1460 1 5641173"/>
              <a:gd name="f2014" fmla="*/ f1461 1 11243827"/>
              <a:gd name="f2015" fmla="*/ f1462 1 5641173"/>
              <a:gd name="f2016" fmla="*/ f1463 1 11243827"/>
              <a:gd name="f2017" fmla="*/ f1464 1 5641173"/>
              <a:gd name="f2018" fmla="*/ f1465 1 11243827"/>
              <a:gd name="f2019" fmla="*/ f1466 1 5641173"/>
              <a:gd name="f2020" fmla="*/ f1467 1 11243827"/>
              <a:gd name="f2021" fmla="*/ f1468 1 5641173"/>
              <a:gd name="f2022" fmla="*/ f1469 1 11243827"/>
              <a:gd name="f2023" fmla="*/ f1470 1 5641173"/>
              <a:gd name="f2024" fmla="*/ f1471 1 11243827"/>
              <a:gd name="f2025" fmla="*/ f1472 1 5641173"/>
              <a:gd name="f2026" fmla="*/ f1473 1 11243827"/>
              <a:gd name="f2027" fmla="*/ f1474 1 5641173"/>
              <a:gd name="f2028" fmla="*/ f1475 1 11243827"/>
              <a:gd name="f2029" fmla="*/ f1476 1 5641173"/>
              <a:gd name="f2030" fmla="*/ f1477 1 11243827"/>
              <a:gd name="f2031" fmla="*/ f1478 1 5641173"/>
              <a:gd name="f2032" fmla="*/ f1479 1 11243827"/>
              <a:gd name="f2033" fmla="*/ f1480 1 5641173"/>
              <a:gd name="f2034" fmla="*/ f1481 1 11243827"/>
              <a:gd name="f2035" fmla="*/ f1482 1 5641173"/>
              <a:gd name="f2036" fmla="*/ f1483 1 11243827"/>
              <a:gd name="f2037" fmla="*/ f1484 1 5641173"/>
              <a:gd name="f2038" fmla="*/ f1485 1 11243827"/>
              <a:gd name="f2039" fmla="*/ f1486 1 5641173"/>
              <a:gd name="f2040" fmla="*/ f1487 1 11243827"/>
              <a:gd name="f2041" fmla="*/ f1488 1 5641173"/>
              <a:gd name="f2042" fmla="*/ f1489 1 11243827"/>
              <a:gd name="f2043" fmla="*/ f1490 1 5641173"/>
              <a:gd name="f2044" fmla="*/ f1491 1 11243827"/>
              <a:gd name="f2045" fmla="*/ f1492 1 5641173"/>
              <a:gd name="f2046" fmla="*/ f1493 1 11243827"/>
              <a:gd name="f2047" fmla="*/ f1494 1 5641173"/>
              <a:gd name="f2048" fmla="*/ f1495 1 11243827"/>
              <a:gd name="f2049" fmla="*/ f1496 1 5641173"/>
              <a:gd name="f2050" fmla="*/ f1497 1 11243827"/>
              <a:gd name="f2051" fmla="*/ f1498 1 5641173"/>
              <a:gd name="f2052" fmla="*/ f1499 1 11243827"/>
              <a:gd name="f2053" fmla="*/ f1500 1 5641173"/>
              <a:gd name="f2054" fmla="*/ f1501 1 11243827"/>
              <a:gd name="f2055" fmla="*/ f1502 1 5641173"/>
              <a:gd name="f2056" fmla="*/ f1503 1 11243827"/>
              <a:gd name="f2057" fmla="*/ f1504 1 5641173"/>
              <a:gd name="f2058" fmla="*/ f1505 1 11243827"/>
              <a:gd name="f2059" fmla="*/ f1506 1 5641173"/>
              <a:gd name="f2060" fmla="*/ f1507 1 11243827"/>
              <a:gd name="f2061" fmla="*/ f1508 1 5641173"/>
              <a:gd name="f2062" fmla="*/ f1509 1 11243827"/>
              <a:gd name="f2063" fmla="*/ f1510 1 5641173"/>
              <a:gd name="f2064" fmla="*/ f1511 1 11243827"/>
              <a:gd name="f2065" fmla="*/ f1512 1 5641173"/>
              <a:gd name="f2066" fmla="*/ f1513 1 11243827"/>
              <a:gd name="f2067" fmla="*/ f1514 1 5641173"/>
              <a:gd name="f2068" fmla="*/ f1515 1 11243827"/>
              <a:gd name="f2069" fmla="*/ f1516 1 5641173"/>
              <a:gd name="f2070" fmla="*/ f1517 1 11243827"/>
              <a:gd name="f2071" fmla="*/ f1518 1 5641173"/>
              <a:gd name="f2072" fmla="*/ f1519 1 11243827"/>
              <a:gd name="f2073" fmla="*/ f1520 1 5641173"/>
              <a:gd name="f2074" fmla="*/ f1521 1 11243827"/>
              <a:gd name="f2075" fmla="*/ f1522 1 5641173"/>
              <a:gd name="f2076" fmla="*/ f1523 1 11243827"/>
              <a:gd name="f2077" fmla="*/ f1524 1 5641173"/>
              <a:gd name="f2078" fmla="*/ f1525 1 11243827"/>
              <a:gd name="f2079" fmla="*/ f1526 1 5641173"/>
              <a:gd name="f2080" fmla="*/ f1527 1 11243827"/>
              <a:gd name="f2081" fmla="*/ f1528 1 5641173"/>
              <a:gd name="f2082" fmla="*/ f1529 1 11243827"/>
              <a:gd name="f2083" fmla="*/ f1530 1 5641173"/>
              <a:gd name="f2084" fmla="*/ f1531 1 11243827"/>
              <a:gd name="f2085" fmla="*/ f1532 1 5641173"/>
              <a:gd name="f2086" fmla="*/ f1533 1 11243827"/>
              <a:gd name="f2087" fmla="*/ f1534 1 5641173"/>
              <a:gd name="f2088" fmla="*/ f1535 1 11243827"/>
              <a:gd name="f2089" fmla="*/ f1536 1 5641173"/>
              <a:gd name="f2090" fmla="*/ f1537 1 11243827"/>
              <a:gd name="f2091" fmla="*/ f1538 1 5641173"/>
              <a:gd name="f2092" fmla="*/ f1539 1 11243827"/>
              <a:gd name="f2093" fmla="*/ f1540 1 5641173"/>
              <a:gd name="f2094" fmla="*/ f1541 1 11243827"/>
              <a:gd name="f2095" fmla="*/ f1542 1 5641173"/>
              <a:gd name="f2096" fmla="*/ f1543 1 11243827"/>
              <a:gd name="f2097" fmla="*/ f1544 1 5641173"/>
              <a:gd name="f2098" fmla="*/ f1545 1 11243827"/>
              <a:gd name="f2099" fmla="*/ f1546 1 5641173"/>
              <a:gd name="f2100" fmla="*/ f1547 1 11243827"/>
              <a:gd name="f2101" fmla="*/ f1548 1 5641173"/>
              <a:gd name="f2102" fmla="*/ f1549 1 11243827"/>
              <a:gd name="f2103" fmla="*/ f1550 1 5641173"/>
              <a:gd name="f2104" fmla="*/ f1551 1 11243827"/>
              <a:gd name="f2105" fmla="*/ f1552 1 5641173"/>
              <a:gd name="f2106" fmla="*/ f1553 1 11243827"/>
              <a:gd name="f2107" fmla="*/ f1554 1 5641173"/>
              <a:gd name="f2108" fmla="*/ f1555 1 11243827"/>
              <a:gd name="f2109" fmla="*/ f1556 1 5641173"/>
              <a:gd name="f2110" fmla="*/ f1557 1 11243827"/>
              <a:gd name="f2111" fmla="*/ f1558 1 5641173"/>
              <a:gd name="f2112" fmla="*/ f1559 1 11243827"/>
              <a:gd name="f2113" fmla="*/ f1560 1 5641173"/>
              <a:gd name="f2114" fmla="*/ f1561 1 11243827"/>
              <a:gd name="f2115" fmla="*/ f1562 1 5641173"/>
              <a:gd name="f2116" fmla="*/ f1563 1 11243827"/>
              <a:gd name="f2117" fmla="*/ f1564 1 5641173"/>
              <a:gd name="f2118" fmla="*/ f1565 1 11243827"/>
              <a:gd name="f2119" fmla="*/ f1566 1 5641173"/>
              <a:gd name="f2120" fmla="*/ f1567 1 11243827"/>
              <a:gd name="f2121" fmla="*/ f1568 1 5641173"/>
              <a:gd name="f2122" fmla="*/ f1569 1 11243827"/>
              <a:gd name="f2123" fmla="*/ f1570 1 5641173"/>
              <a:gd name="f2124" fmla="*/ f1571 1 11243827"/>
              <a:gd name="f2125" fmla="*/ f1572 1 5641173"/>
              <a:gd name="f2126" fmla="*/ f1573 1 11243827"/>
              <a:gd name="f2127" fmla="*/ f1574 1 5641173"/>
              <a:gd name="f2128" fmla="*/ f1575 1 11243827"/>
              <a:gd name="f2129" fmla="*/ f1576 1 5641173"/>
              <a:gd name="f2130" fmla="*/ f1577 1 11243827"/>
              <a:gd name="f2131" fmla="*/ f1578 1 5641173"/>
              <a:gd name="f2132" fmla="*/ f1579 1 11243827"/>
              <a:gd name="f2133" fmla="*/ f1580 1 5641173"/>
              <a:gd name="f2134" fmla="*/ f1581 1 11243827"/>
              <a:gd name="f2135" fmla="*/ f1582 1 5641173"/>
              <a:gd name="f2136" fmla="*/ f1583 1 11243827"/>
              <a:gd name="f2137" fmla="*/ f1584 1 5641173"/>
              <a:gd name="f2138" fmla="*/ f1585 1 11243827"/>
              <a:gd name="f2139" fmla="*/ f1586 1 5641173"/>
              <a:gd name="f2140" fmla="*/ f1587 1 11243827"/>
              <a:gd name="f2141" fmla="*/ f1588 1 5641173"/>
              <a:gd name="f2142" fmla="*/ f1589 1 11243827"/>
              <a:gd name="f2143" fmla="*/ f1590 1 5641173"/>
              <a:gd name="f2144" fmla="*/ f1591 1 11243827"/>
              <a:gd name="f2145" fmla="*/ f1592 1 5641173"/>
              <a:gd name="f2146" fmla="*/ f1593 1 11243827"/>
              <a:gd name="f2147" fmla="*/ f1594 1 5641173"/>
              <a:gd name="f2148" fmla="*/ f1595 1 11243827"/>
              <a:gd name="f2149" fmla="*/ f1596 1 5641173"/>
              <a:gd name="f2150" fmla="*/ f1597 1 11243827"/>
              <a:gd name="f2151" fmla="*/ f1598 1 5641173"/>
              <a:gd name="f2152" fmla="*/ f1599 1 11243827"/>
              <a:gd name="f2153" fmla="*/ f1600 1 5641173"/>
              <a:gd name="f2154" fmla="*/ f1601 1 11243827"/>
              <a:gd name="f2155" fmla="*/ f1602 1 5641173"/>
              <a:gd name="f2156" fmla="*/ f1603 1 11243827"/>
              <a:gd name="f2157" fmla="*/ f1604 1 5641173"/>
              <a:gd name="f2158" fmla="*/ f1605 1 11243827"/>
              <a:gd name="f2159" fmla="*/ f1606 1 5641173"/>
              <a:gd name="f2160" fmla="*/ f1607 1 11243827"/>
              <a:gd name="f2161" fmla="*/ f1608 1 5641173"/>
              <a:gd name="f2162" fmla="*/ f1609 1 11243827"/>
              <a:gd name="f2163" fmla="*/ f1610 1 5641173"/>
              <a:gd name="f2164" fmla="*/ f1611 1 11243827"/>
              <a:gd name="f2165" fmla="*/ f1612 1 5641173"/>
              <a:gd name="f2166" fmla="*/ f1613 1 11243827"/>
              <a:gd name="f2167" fmla="*/ f1614 1 5641173"/>
              <a:gd name="f2168" fmla="*/ f1615 1 11243827"/>
              <a:gd name="f2169" fmla="*/ f1616 1 5641173"/>
              <a:gd name="f2170" fmla="*/ f1617 1 11243827"/>
              <a:gd name="f2171" fmla="*/ f1618 1 5641173"/>
              <a:gd name="f2172" fmla="*/ f1619 1 11243827"/>
              <a:gd name="f2173" fmla="*/ f1620 1 5641173"/>
              <a:gd name="f2174" fmla="*/ f1621 1 11243827"/>
              <a:gd name="f2175" fmla="*/ f1622 1 5641173"/>
              <a:gd name="f2176" fmla="*/ f1623 1 11243827"/>
              <a:gd name="f2177" fmla="*/ f1624 1 5641173"/>
              <a:gd name="f2178" fmla="*/ f1625 1 11243827"/>
              <a:gd name="f2179" fmla="*/ f1626 1 5641173"/>
              <a:gd name="f2180" fmla="*/ f1627 1 11243827"/>
              <a:gd name="f2181" fmla="*/ f1628 1 5641173"/>
              <a:gd name="f2182" fmla="*/ f1629 1 11243827"/>
              <a:gd name="f2183" fmla="*/ f1630 1 5641173"/>
              <a:gd name="f2184" fmla="*/ f1631 1 11243827"/>
              <a:gd name="f2185" fmla="*/ f1632 1 5641173"/>
              <a:gd name="f2186" fmla="*/ f1633 1 11243827"/>
              <a:gd name="f2187" fmla="*/ f1634 1 5641173"/>
              <a:gd name="f2188" fmla="*/ f1635 1 11243827"/>
              <a:gd name="f2189" fmla="*/ f1636 1 5641173"/>
              <a:gd name="f2190" fmla="*/ f1637 1 11243827"/>
              <a:gd name="f2191" fmla="*/ f1638 1 5641173"/>
              <a:gd name="f2192" fmla="*/ f1639 1 11243827"/>
              <a:gd name="f2193" fmla="*/ f1640 1 5641173"/>
              <a:gd name="f2194" fmla="*/ f1641 1 11243827"/>
              <a:gd name="f2195" fmla="*/ f1642 1 5641173"/>
              <a:gd name="f2196" fmla="*/ f1643 1 11243827"/>
              <a:gd name="f2197" fmla="*/ f1644 1 5641173"/>
              <a:gd name="f2198" fmla="*/ f1645 1 11243827"/>
              <a:gd name="f2199" fmla="*/ f1646 1 5641173"/>
              <a:gd name="f2200" fmla="*/ f1647 1 11243827"/>
              <a:gd name="f2201" fmla="*/ f1648 1 5641173"/>
              <a:gd name="f2202" fmla="*/ f1649 1 11243827"/>
              <a:gd name="f2203" fmla="*/ f1650 1 5641173"/>
              <a:gd name="f2204" fmla="*/ f1651 1 11243827"/>
              <a:gd name="f2205" fmla="*/ f1652 1 5641173"/>
              <a:gd name="f2206" fmla="*/ f1653 1 11243827"/>
              <a:gd name="f2207" fmla="*/ f1654 1 5641173"/>
              <a:gd name="f2208" fmla="*/ f1655 1 11243827"/>
              <a:gd name="f2209" fmla="*/ f1656 1 5641173"/>
              <a:gd name="f2210" fmla="*/ f1657 1 11243827"/>
              <a:gd name="f2211" fmla="*/ f1658 1 5641173"/>
              <a:gd name="f2212" fmla="*/ f1659 1 11243827"/>
              <a:gd name="f2213" fmla="*/ f1660 1 5641173"/>
              <a:gd name="f2214" fmla="*/ f1661 1 11243827"/>
              <a:gd name="f2215" fmla="*/ f1662 1 5641173"/>
              <a:gd name="f2216" fmla="*/ f1663 1 11243827"/>
              <a:gd name="f2217" fmla="*/ f1664 1 5641173"/>
              <a:gd name="f2218" fmla="*/ f1665 1 11243827"/>
              <a:gd name="f2219" fmla="*/ f1666 1 5641173"/>
              <a:gd name="f2220" fmla="*/ f1667 1 11243827"/>
              <a:gd name="f2221" fmla="*/ f1668 1 5641173"/>
              <a:gd name="f2222" fmla="*/ f1669 1 11243827"/>
              <a:gd name="f2223" fmla="*/ f1670 1 5641173"/>
              <a:gd name="f2224" fmla="*/ f1671 1 11243827"/>
              <a:gd name="f2225" fmla="*/ f1672 1 5641173"/>
              <a:gd name="f2226" fmla="*/ f1673 1 11243827"/>
              <a:gd name="f2227" fmla="*/ f1674 1 5641173"/>
              <a:gd name="f2228" fmla="*/ f1675 1 11243827"/>
              <a:gd name="f2229" fmla="*/ f1676 1 5641173"/>
              <a:gd name="f2230" fmla="*/ f1677 1 11243827"/>
              <a:gd name="f2231" fmla="*/ f1678 1 5641173"/>
              <a:gd name="f2232" fmla="*/ f1679 1 11243827"/>
              <a:gd name="f2233" fmla="*/ f1680 1 5641173"/>
              <a:gd name="f2234" fmla="*/ f1681 1 5641173"/>
              <a:gd name="f2235" fmla="*/ f1682 1 11243827"/>
              <a:gd name="f2236" fmla="*/ f1683 1 5641173"/>
              <a:gd name="f2237" fmla="*/ f1684 1 11243827"/>
              <a:gd name="f2238" fmla="*/ f1685 1 5641173"/>
              <a:gd name="f2239" fmla="*/ f1686 1 11243827"/>
              <a:gd name="f2240" fmla="*/ f1687 1 5641173"/>
              <a:gd name="f2241" fmla="*/ f1688 1 11243827"/>
              <a:gd name="f2242" fmla="*/ f1689 1 5641173"/>
              <a:gd name="f2243" fmla="*/ f1690 1 11243827"/>
              <a:gd name="f2244" fmla="*/ f1691 1 5641173"/>
              <a:gd name="f2245" fmla="*/ f1692 1 11243827"/>
              <a:gd name="f2246" fmla="*/ f1693 1 5641173"/>
              <a:gd name="f2247" fmla="*/ f1694 1 11243827"/>
              <a:gd name="f2248" fmla="*/ f1695 1 5641173"/>
              <a:gd name="f2249" fmla="*/ f1696 1 11243827"/>
              <a:gd name="f2250" fmla="*/ f1697 1 5641173"/>
              <a:gd name="f2251" fmla="*/ f1698 1 11243827"/>
              <a:gd name="f2252" fmla="*/ f1699 1 5641173"/>
              <a:gd name="f2253" fmla="*/ f1700 1 11243827"/>
              <a:gd name="f2254" fmla="*/ f1701 1 5641173"/>
              <a:gd name="f2255" fmla="*/ f1702 1 11243827"/>
              <a:gd name="f2256" fmla="*/ f1703 1 5641173"/>
              <a:gd name="f2257" fmla="*/ f1704 1 11243827"/>
              <a:gd name="f2258" fmla="*/ f1705 1 5641173"/>
              <a:gd name="f2259" fmla="*/ f1706 1 11243827"/>
              <a:gd name="f2260" fmla="*/ f1707 1 5641173"/>
              <a:gd name="f2261" fmla="*/ f1708 1 11243827"/>
              <a:gd name="f2262" fmla="*/ f1709 1 5641173"/>
              <a:gd name="f2263" fmla="*/ f1710 1 11243827"/>
              <a:gd name="f2264" fmla="*/ f1711 1 5641173"/>
              <a:gd name="f2265" fmla="*/ f1712 1 11243827"/>
              <a:gd name="f2266" fmla="*/ f1713 1 5641173"/>
              <a:gd name="f2267" fmla="*/ f1714 1 11243827"/>
              <a:gd name="f2268" fmla="*/ f1715 1 5641173"/>
              <a:gd name="f2269" fmla="*/ f1716 1 5641173"/>
              <a:gd name="f2270" fmla="*/ f1717 1 11243827"/>
              <a:gd name="f2271" fmla="*/ f1718 1 11243827"/>
              <a:gd name="f2272" fmla="*/ f1719 1 5641173"/>
              <a:gd name="f2273" fmla="*/ f1720 1 11243827"/>
              <a:gd name="f2274" fmla="*/ f1721 1 5641173"/>
              <a:gd name="f2275" fmla="*/ f1722 1 11243827"/>
              <a:gd name="f2276" fmla="*/ f1723 1 5641173"/>
              <a:gd name="f2277" fmla="*/ f1724 1 11243827"/>
              <a:gd name="f2278" fmla="*/ f1725 1 5641173"/>
              <a:gd name="f2279" fmla="*/ f1726 1 11243827"/>
              <a:gd name="f2280" fmla="*/ f1727 1 5641173"/>
              <a:gd name="f2281" fmla="*/ f1728 1 11243827"/>
              <a:gd name="f2282" fmla="*/ f1729 1 5641173"/>
              <a:gd name="f2283" fmla="*/ f1730 1 11243827"/>
              <a:gd name="f2284" fmla="*/ f1731 1 5641173"/>
              <a:gd name="f2285" fmla="*/ f1732 1 11243827"/>
              <a:gd name="f2286" fmla="*/ f1733 1 11243827"/>
              <a:gd name="f2287" fmla="*/ f1734 1 5641173"/>
              <a:gd name="f2288" fmla="*/ f1735 1 11243827"/>
              <a:gd name="f2289" fmla="*/ f1736 1 5641173"/>
              <a:gd name="f2290" fmla="*/ f1737 1 11243827"/>
              <a:gd name="f2291" fmla="*/ f1738 1 5641173"/>
              <a:gd name="f2292" fmla="*/ f1739 1 5641173"/>
              <a:gd name="f2293" fmla="*/ f1179 1 f1186"/>
              <a:gd name="f2294" fmla="*/ f1180 1 f1186"/>
              <a:gd name="f2295" fmla="*/ f1179 1 f1187"/>
              <a:gd name="f2296" fmla="*/ f1181 1 f1187"/>
              <a:gd name="f2297" fmla="*/ f1741 1 f1186"/>
              <a:gd name="f2298" fmla="*/ f1742 1 f1187"/>
              <a:gd name="f2299" fmla="*/ f1743 1 f1187"/>
              <a:gd name="f2300" fmla="*/ f1744 1 f1186"/>
              <a:gd name="f2301" fmla="*/ f1745 1 f1187"/>
              <a:gd name="f2302" fmla="*/ f1746 1 f1186"/>
              <a:gd name="f2303" fmla="*/ f1747 1 f1187"/>
              <a:gd name="f2304" fmla="*/ f1748 1 f1186"/>
              <a:gd name="f2305" fmla="*/ f1749 1 f1187"/>
              <a:gd name="f2306" fmla="*/ f1750 1 f1186"/>
              <a:gd name="f2307" fmla="*/ f1751 1 f1187"/>
              <a:gd name="f2308" fmla="*/ f1752 1 f1186"/>
              <a:gd name="f2309" fmla="*/ f1753 1 f1187"/>
              <a:gd name="f2310" fmla="*/ f1754 1 f1186"/>
              <a:gd name="f2311" fmla="*/ f1755 1 f1187"/>
              <a:gd name="f2312" fmla="*/ f1756 1 f1186"/>
              <a:gd name="f2313" fmla="*/ f1757 1 f1187"/>
              <a:gd name="f2314" fmla="*/ f1758 1 f1186"/>
              <a:gd name="f2315" fmla="*/ f1759 1 f1187"/>
              <a:gd name="f2316" fmla="*/ f1760 1 f1186"/>
              <a:gd name="f2317" fmla="*/ f1761 1 f1187"/>
              <a:gd name="f2318" fmla="*/ f1762 1 f1186"/>
              <a:gd name="f2319" fmla="*/ f1763 1 f1187"/>
              <a:gd name="f2320" fmla="*/ f1764 1 f1186"/>
              <a:gd name="f2321" fmla="*/ f1765 1 f1187"/>
              <a:gd name="f2322" fmla="*/ f1766 1 f1186"/>
              <a:gd name="f2323" fmla="*/ f1767 1 f1187"/>
              <a:gd name="f2324" fmla="*/ f1768 1 f1186"/>
              <a:gd name="f2325" fmla="*/ f1769 1 f1187"/>
              <a:gd name="f2326" fmla="*/ f1770 1 f1186"/>
              <a:gd name="f2327" fmla="*/ f1771 1 f1187"/>
              <a:gd name="f2328" fmla="*/ f1772 1 f1186"/>
              <a:gd name="f2329" fmla="*/ f1773 1 f1187"/>
              <a:gd name="f2330" fmla="*/ f1774 1 f1186"/>
              <a:gd name="f2331" fmla="*/ f1775 1 f1187"/>
              <a:gd name="f2332" fmla="*/ f1776 1 f1186"/>
              <a:gd name="f2333" fmla="*/ f1777 1 f1187"/>
              <a:gd name="f2334" fmla="*/ f1778 1 f1186"/>
              <a:gd name="f2335" fmla="*/ f1779 1 f1187"/>
              <a:gd name="f2336" fmla="*/ f1780 1 f1186"/>
              <a:gd name="f2337" fmla="*/ f1781 1 f1187"/>
              <a:gd name="f2338" fmla="*/ f1782 1 f1186"/>
              <a:gd name="f2339" fmla="*/ f1783 1 f1187"/>
              <a:gd name="f2340" fmla="*/ f1784 1 f1186"/>
              <a:gd name="f2341" fmla="*/ f1785 1 f1187"/>
              <a:gd name="f2342" fmla="*/ f1786 1 f1186"/>
              <a:gd name="f2343" fmla="*/ f1787 1 f1187"/>
              <a:gd name="f2344" fmla="*/ f1788 1 f1186"/>
              <a:gd name="f2345" fmla="*/ f1789 1 f1187"/>
              <a:gd name="f2346" fmla="*/ f1790 1 f1186"/>
              <a:gd name="f2347" fmla="*/ f1791 1 f1187"/>
              <a:gd name="f2348" fmla="*/ f1792 1 f1186"/>
              <a:gd name="f2349" fmla="*/ f1793 1 f1187"/>
              <a:gd name="f2350" fmla="*/ f1794 1 f1186"/>
              <a:gd name="f2351" fmla="*/ f1795 1 f1187"/>
              <a:gd name="f2352" fmla="*/ f1796 1 f1186"/>
              <a:gd name="f2353" fmla="*/ f1797 1 f1187"/>
              <a:gd name="f2354" fmla="*/ f1798 1 f1186"/>
              <a:gd name="f2355" fmla="*/ f1799 1 f1187"/>
              <a:gd name="f2356" fmla="*/ f1800 1 f1186"/>
              <a:gd name="f2357" fmla="*/ f1801 1 f1187"/>
              <a:gd name="f2358" fmla="*/ f1802 1 f1186"/>
              <a:gd name="f2359" fmla="*/ f1803 1 f1187"/>
              <a:gd name="f2360" fmla="*/ f1804 1 f1186"/>
              <a:gd name="f2361" fmla="*/ f1805 1 f1187"/>
              <a:gd name="f2362" fmla="*/ f1806 1 f1186"/>
              <a:gd name="f2363" fmla="*/ f1807 1 f1187"/>
              <a:gd name="f2364" fmla="*/ f1808 1 f1186"/>
              <a:gd name="f2365" fmla="*/ f1809 1 f1187"/>
              <a:gd name="f2366" fmla="*/ f1810 1 f1186"/>
              <a:gd name="f2367" fmla="*/ f1811 1 f1187"/>
              <a:gd name="f2368" fmla="*/ f1812 1 f1186"/>
              <a:gd name="f2369" fmla="*/ f1813 1 f1187"/>
              <a:gd name="f2370" fmla="*/ f1814 1 f1186"/>
              <a:gd name="f2371" fmla="*/ f1815 1 f1187"/>
              <a:gd name="f2372" fmla="*/ f1816 1 f1186"/>
              <a:gd name="f2373" fmla="*/ f1817 1 f1187"/>
              <a:gd name="f2374" fmla="*/ f1818 1 f1186"/>
              <a:gd name="f2375" fmla="*/ f1819 1 f1187"/>
              <a:gd name="f2376" fmla="*/ f1820 1 f1186"/>
              <a:gd name="f2377" fmla="*/ f1821 1 f1187"/>
              <a:gd name="f2378" fmla="*/ f1822 1 f1186"/>
              <a:gd name="f2379" fmla="*/ f1823 1 f1187"/>
              <a:gd name="f2380" fmla="*/ f1824 1 f1186"/>
              <a:gd name="f2381" fmla="*/ f1825 1 f1187"/>
              <a:gd name="f2382" fmla="*/ f1826 1 f1186"/>
              <a:gd name="f2383" fmla="*/ f1827 1 f1187"/>
              <a:gd name="f2384" fmla="*/ f1828 1 f1186"/>
              <a:gd name="f2385" fmla="*/ f1829 1 f1187"/>
              <a:gd name="f2386" fmla="*/ f1830 1 f1186"/>
              <a:gd name="f2387" fmla="*/ f1831 1 f1187"/>
              <a:gd name="f2388" fmla="*/ f1832 1 f1186"/>
              <a:gd name="f2389" fmla="*/ f1833 1 f1187"/>
              <a:gd name="f2390" fmla="*/ f1834 1 f1186"/>
              <a:gd name="f2391" fmla="*/ f1835 1 f1187"/>
              <a:gd name="f2392" fmla="*/ f1836 1 f1186"/>
              <a:gd name="f2393" fmla="*/ f1837 1 f1187"/>
              <a:gd name="f2394" fmla="*/ f1838 1 f1186"/>
              <a:gd name="f2395" fmla="*/ f1839 1 f1187"/>
              <a:gd name="f2396" fmla="*/ f1840 1 f1186"/>
              <a:gd name="f2397" fmla="*/ f1841 1 f1187"/>
              <a:gd name="f2398" fmla="*/ f1842 1 f1186"/>
              <a:gd name="f2399" fmla="*/ f1843 1 f1187"/>
              <a:gd name="f2400" fmla="*/ f1844 1 f1186"/>
              <a:gd name="f2401" fmla="*/ f1845 1 f1187"/>
              <a:gd name="f2402" fmla="*/ f1846 1 f1186"/>
              <a:gd name="f2403" fmla="*/ f1847 1 f1187"/>
              <a:gd name="f2404" fmla="*/ f1848 1 f1186"/>
              <a:gd name="f2405" fmla="*/ f1849 1 f1187"/>
              <a:gd name="f2406" fmla="*/ f2281 1 f1186"/>
              <a:gd name="f2407" fmla="*/ f2282 1 f1187"/>
              <a:gd name="f2408" fmla="*/ f1850 1 f1186"/>
              <a:gd name="f2409" fmla="*/ f1851 1 f1187"/>
              <a:gd name="f2410" fmla="*/ f1852 1 f1186"/>
              <a:gd name="f2411" fmla="*/ f1853 1 f1187"/>
              <a:gd name="f2412" fmla="*/ f1854 1 f1186"/>
              <a:gd name="f2413" fmla="*/ f1855 1 f1187"/>
              <a:gd name="f2414" fmla="*/ f1856 1 f1186"/>
              <a:gd name="f2415" fmla="*/ f1857 1 f1187"/>
              <a:gd name="f2416" fmla="*/ f1858 1 f1186"/>
              <a:gd name="f2417" fmla="*/ f1859 1 f1187"/>
              <a:gd name="f2418" fmla="*/ f1860 1 f1186"/>
              <a:gd name="f2419" fmla="*/ f1861 1 f1187"/>
              <a:gd name="f2420" fmla="*/ f1862 1 f1186"/>
              <a:gd name="f2421" fmla="*/ f1863 1 f1187"/>
              <a:gd name="f2422" fmla="*/ f1864 1 f1186"/>
              <a:gd name="f2423" fmla="*/ f1865 1 f1187"/>
              <a:gd name="f2424" fmla="*/ f1866 1 f1186"/>
              <a:gd name="f2425" fmla="*/ f1867 1 f1187"/>
              <a:gd name="f2426" fmla="*/ f1868 1 f1186"/>
              <a:gd name="f2427" fmla="*/ f1869 1 f1187"/>
              <a:gd name="f2428" fmla="*/ f1870 1 f1186"/>
              <a:gd name="f2429" fmla="*/ f1871 1 f1187"/>
              <a:gd name="f2430" fmla="*/ f1872 1 f1186"/>
              <a:gd name="f2431" fmla="*/ f1873 1 f1187"/>
              <a:gd name="f2432" fmla="*/ f1874 1 f1186"/>
              <a:gd name="f2433" fmla="*/ f1875 1 f1187"/>
              <a:gd name="f2434" fmla="*/ f1876 1 f1186"/>
              <a:gd name="f2435" fmla="*/ f1877 1 f1187"/>
              <a:gd name="f2436" fmla="*/ f1878 1 f1186"/>
              <a:gd name="f2437" fmla="*/ f1879 1 f1187"/>
              <a:gd name="f2438" fmla="*/ f1880 1 f1186"/>
              <a:gd name="f2439" fmla="*/ f1881 1 f1187"/>
              <a:gd name="f2440" fmla="*/ f1882 1 f1186"/>
              <a:gd name="f2441" fmla="*/ f1883 1 f1187"/>
              <a:gd name="f2442" fmla="*/ f1884 1 f1186"/>
              <a:gd name="f2443" fmla="*/ f1885 1 f1187"/>
              <a:gd name="f2444" fmla="*/ f1886 1 f1186"/>
              <a:gd name="f2445" fmla="*/ f1887 1 f1187"/>
              <a:gd name="f2446" fmla="*/ f1888 1 f1186"/>
              <a:gd name="f2447" fmla="*/ f1889 1 f1187"/>
              <a:gd name="f2448" fmla="*/ f1890 1 f1186"/>
              <a:gd name="f2449" fmla="*/ f1891 1 f1187"/>
              <a:gd name="f2450" fmla="*/ f1892 1 f1186"/>
              <a:gd name="f2451" fmla="*/ f1893 1 f1187"/>
              <a:gd name="f2452" fmla="*/ f1894 1 f1186"/>
              <a:gd name="f2453" fmla="*/ f1895 1 f1187"/>
              <a:gd name="f2454" fmla="*/ f1896 1 f1186"/>
              <a:gd name="f2455" fmla="*/ f1897 1 f1187"/>
              <a:gd name="f2456" fmla="*/ f1898 1 f1186"/>
              <a:gd name="f2457" fmla="*/ f1899 1 f1187"/>
              <a:gd name="f2458" fmla="*/ f1900 1 f1186"/>
              <a:gd name="f2459" fmla="*/ f1901 1 f1187"/>
              <a:gd name="f2460" fmla="*/ f1902 1 f1186"/>
              <a:gd name="f2461" fmla="*/ f1903 1 f1187"/>
              <a:gd name="f2462" fmla="*/ f1904 1 f1186"/>
              <a:gd name="f2463" fmla="*/ f1905 1 f1187"/>
              <a:gd name="f2464" fmla="*/ f1906 1 f1186"/>
              <a:gd name="f2465" fmla="*/ f1907 1 f1187"/>
              <a:gd name="f2466" fmla="*/ f1908 1 f1186"/>
              <a:gd name="f2467" fmla="*/ f1909 1 f1187"/>
              <a:gd name="f2468" fmla="*/ f1910 1 f1186"/>
              <a:gd name="f2469" fmla="*/ f1911 1 f1187"/>
              <a:gd name="f2470" fmla="*/ f1912 1 f1186"/>
              <a:gd name="f2471" fmla="*/ f1913 1 f1187"/>
              <a:gd name="f2472" fmla="*/ f1914 1 f1186"/>
              <a:gd name="f2473" fmla="*/ f1915 1 f1187"/>
              <a:gd name="f2474" fmla="*/ f1916 1 f1186"/>
              <a:gd name="f2475" fmla="*/ f1917 1 f1187"/>
              <a:gd name="f2476" fmla="*/ f1918 1 f1186"/>
              <a:gd name="f2477" fmla="*/ f1919 1 f1187"/>
              <a:gd name="f2478" fmla="*/ f1920 1 f1186"/>
              <a:gd name="f2479" fmla="*/ f1921 1 f1187"/>
              <a:gd name="f2480" fmla="*/ f1922 1 f1186"/>
              <a:gd name="f2481" fmla="*/ f1923 1 f1187"/>
              <a:gd name="f2482" fmla="*/ f1924 1 f1186"/>
              <a:gd name="f2483" fmla="*/ f1925 1 f1187"/>
              <a:gd name="f2484" fmla="*/ f1926 1 f1186"/>
              <a:gd name="f2485" fmla="*/ f1927 1 f1187"/>
              <a:gd name="f2486" fmla="*/ f1928 1 f1186"/>
              <a:gd name="f2487" fmla="*/ f1929 1 f1187"/>
              <a:gd name="f2488" fmla="*/ f1930 1 f1186"/>
              <a:gd name="f2489" fmla="*/ f1931 1 f1187"/>
              <a:gd name="f2490" fmla="*/ f1932 1 f1186"/>
              <a:gd name="f2491" fmla="*/ f1933 1 f1187"/>
              <a:gd name="f2492" fmla="*/ f1934 1 f1186"/>
              <a:gd name="f2493" fmla="*/ f1935 1 f1187"/>
              <a:gd name="f2494" fmla="*/ f1936 1 f1186"/>
              <a:gd name="f2495" fmla="*/ f1937 1 f1187"/>
              <a:gd name="f2496" fmla="*/ f1938 1 f1186"/>
              <a:gd name="f2497" fmla="*/ f1939 1 f1187"/>
              <a:gd name="f2498" fmla="*/ f1940 1 f1186"/>
              <a:gd name="f2499" fmla="*/ f1941 1 f1187"/>
              <a:gd name="f2500" fmla="*/ f1942 1 f1186"/>
              <a:gd name="f2501" fmla="*/ f1943 1 f1187"/>
              <a:gd name="f2502" fmla="*/ f2277 1 f1186"/>
              <a:gd name="f2503" fmla="*/ f2278 1 f1187"/>
              <a:gd name="f2504" fmla="*/ f2279 1 f1186"/>
              <a:gd name="f2505" fmla="*/ f2280 1 f1187"/>
              <a:gd name="f2506" fmla="*/ f1944 1 f1186"/>
              <a:gd name="f2507" fmla="*/ f1945 1 f1187"/>
              <a:gd name="f2508" fmla="*/ f1946 1 f1186"/>
              <a:gd name="f2509" fmla="*/ f1947 1 f1187"/>
              <a:gd name="f2510" fmla="*/ f1948 1 f1186"/>
              <a:gd name="f2511" fmla="*/ f1949 1 f1187"/>
              <a:gd name="f2512" fmla="*/ f1950 1 f1186"/>
              <a:gd name="f2513" fmla="*/ f1951 1 f1187"/>
              <a:gd name="f2514" fmla="*/ f1952 1 f1186"/>
              <a:gd name="f2515" fmla="*/ f1953 1 f1187"/>
              <a:gd name="f2516" fmla="*/ f1954 1 f1186"/>
              <a:gd name="f2517" fmla="*/ f1955 1 f1187"/>
              <a:gd name="f2518" fmla="*/ f1956 1 f1186"/>
              <a:gd name="f2519" fmla="*/ f1957 1 f1187"/>
              <a:gd name="f2520" fmla="*/ f1958 1 f1186"/>
              <a:gd name="f2521" fmla="*/ f1959 1 f1187"/>
              <a:gd name="f2522" fmla="*/ f1960 1 f1186"/>
              <a:gd name="f2523" fmla="*/ f1961 1 f1187"/>
              <a:gd name="f2524" fmla="*/ f1962 1 f1186"/>
              <a:gd name="f2525" fmla="*/ f1963 1 f1187"/>
              <a:gd name="f2526" fmla="*/ f1964 1 f1186"/>
              <a:gd name="f2527" fmla="*/ f1965 1 f1187"/>
              <a:gd name="f2528" fmla="*/ f1966 1 f1186"/>
              <a:gd name="f2529" fmla="*/ f1967 1 f1187"/>
              <a:gd name="f2530" fmla="*/ f1968 1 f1186"/>
              <a:gd name="f2531" fmla="*/ f1969 1 f1187"/>
              <a:gd name="f2532" fmla="*/ f1970 1 f1186"/>
              <a:gd name="f2533" fmla="*/ f1971 1 f1187"/>
              <a:gd name="f2534" fmla="*/ f1972 1 f1186"/>
              <a:gd name="f2535" fmla="*/ f1973 1 f1187"/>
              <a:gd name="f2536" fmla="*/ f1974 1 f1186"/>
              <a:gd name="f2537" fmla="*/ f1975 1 f1187"/>
              <a:gd name="f2538" fmla="*/ f1976 1 f1186"/>
              <a:gd name="f2539" fmla="*/ f1977 1 f1187"/>
              <a:gd name="f2540" fmla="*/ f1978 1 f1186"/>
              <a:gd name="f2541" fmla="*/ f1979 1 f1187"/>
              <a:gd name="f2542" fmla="*/ f1980 1 f1186"/>
              <a:gd name="f2543" fmla="*/ f1981 1 f1187"/>
              <a:gd name="f2544" fmla="*/ f1982 1 f1186"/>
              <a:gd name="f2545" fmla="*/ f1983 1 f1187"/>
              <a:gd name="f2546" fmla="*/ f1984 1 f1186"/>
              <a:gd name="f2547" fmla="*/ f1985 1 f1187"/>
              <a:gd name="f2548" fmla="*/ f1986 1 f1186"/>
              <a:gd name="f2549" fmla="*/ f1987 1 f1187"/>
              <a:gd name="f2550" fmla="*/ f1988 1 f1186"/>
              <a:gd name="f2551" fmla="*/ f1989 1 f1187"/>
              <a:gd name="f2552" fmla="*/ f1990 1 f1186"/>
              <a:gd name="f2553" fmla="*/ f1991 1 f1187"/>
              <a:gd name="f2554" fmla="*/ f1992 1 f1186"/>
              <a:gd name="f2555" fmla="*/ f1993 1 f1187"/>
              <a:gd name="f2556" fmla="*/ f1994 1 f1186"/>
              <a:gd name="f2557" fmla="*/ f1995 1 f1187"/>
              <a:gd name="f2558" fmla="*/ f1996 1 f1186"/>
              <a:gd name="f2559" fmla="*/ f1997 1 f1187"/>
              <a:gd name="f2560" fmla="*/ f1998 1 f1186"/>
              <a:gd name="f2561" fmla="*/ f1999 1 f1187"/>
              <a:gd name="f2562" fmla="*/ f2000 1 f1186"/>
              <a:gd name="f2563" fmla="*/ f2001 1 f1187"/>
              <a:gd name="f2564" fmla="*/ f2002 1 f1186"/>
              <a:gd name="f2565" fmla="*/ f2003 1 f1187"/>
              <a:gd name="f2566" fmla="*/ f2004 1 f1186"/>
              <a:gd name="f2567" fmla="*/ f2005 1 f1187"/>
              <a:gd name="f2568" fmla="*/ f2006 1 f1186"/>
              <a:gd name="f2569" fmla="*/ f2007 1 f1187"/>
              <a:gd name="f2570" fmla="*/ f2008 1 f1186"/>
              <a:gd name="f2571" fmla="*/ f2009 1 f1187"/>
              <a:gd name="f2572" fmla="*/ f2010 1 f1186"/>
              <a:gd name="f2573" fmla="*/ f2011 1 f1187"/>
              <a:gd name="f2574" fmla="*/ f2012 1 f1186"/>
              <a:gd name="f2575" fmla="*/ f2013 1 f1187"/>
              <a:gd name="f2576" fmla="*/ f2014 1 f1186"/>
              <a:gd name="f2577" fmla="*/ f2015 1 f1187"/>
              <a:gd name="f2578" fmla="*/ f2016 1 f1186"/>
              <a:gd name="f2579" fmla="*/ f2017 1 f1187"/>
              <a:gd name="f2580" fmla="*/ f2018 1 f1186"/>
              <a:gd name="f2581" fmla="*/ f2019 1 f1187"/>
              <a:gd name="f2582" fmla="*/ f2020 1 f1186"/>
              <a:gd name="f2583" fmla="*/ f2021 1 f1187"/>
              <a:gd name="f2584" fmla="*/ f2022 1 f1186"/>
              <a:gd name="f2585" fmla="*/ f2023 1 f1187"/>
              <a:gd name="f2586" fmla="*/ f2024 1 f1186"/>
              <a:gd name="f2587" fmla="*/ f2025 1 f1187"/>
              <a:gd name="f2588" fmla="*/ f2271 1 f1186"/>
              <a:gd name="f2589" fmla="*/ f2272 1 f1187"/>
              <a:gd name="f2590" fmla="*/ f2026 1 f1186"/>
              <a:gd name="f2591" fmla="*/ f2027 1 f1187"/>
              <a:gd name="f2592" fmla="*/ f2270 1 f1186"/>
              <a:gd name="f2593" fmla="*/ f2292 1 f1187"/>
              <a:gd name="f2594" fmla="*/ f2275 1 f1186"/>
              <a:gd name="f2595" fmla="*/ f2276 1 f1187"/>
              <a:gd name="f2596" fmla="*/ f2028 1 f1186"/>
              <a:gd name="f2597" fmla="*/ f2029 1 f1187"/>
              <a:gd name="f2598" fmla="*/ f2273 1 f1186"/>
              <a:gd name="f2599" fmla="*/ f2274 1 f1187"/>
              <a:gd name="f2600" fmla="*/ f2030 1 f1186"/>
              <a:gd name="f2601" fmla="*/ f2031 1 f1187"/>
              <a:gd name="f2602" fmla="*/ f2032 1 f1186"/>
              <a:gd name="f2603" fmla="*/ f2033 1 f1187"/>
              <a:gd name="f2604" fmla="*/ f2034 1 f1186"/>
              <a:gd name="f2605" fmla="*/ f2035 1 f1187"/>
              <a:gd name="f2606" fmla="*/ f2036 1 f1186"/>
              <a:gd name="f2607" fmla="*/ f2037 1 f1187"/>
              <a:gd name="f2608" fmla="*/ f2038 1 f1186"/>
              <a:gd name="f2609" fmla="*/ f2039 1 f1187"/>
              <a:gd name="f2610" fmla="*/ f2040 1 f1186"/>
              <a:gd name="f2611" fmla="*/ f2041 1 f1187"/>
              <a:gd name="f2612" fmla="*/ f2042 1 f1186"/>
              <a:gd name="f2613" fmla="*/ f2043 1 f1187"/>
              <a:gd name="f2614" fmla="*/ f2044 1 f1186"/>
              <a:gd name="f2615" fmla="*/ f2045 1 f1187"/>
              <a:gd name="f2616" fmla="*/ f2046 1 f1186"/>
              <a:gd name="f2617" fmla="*/ f2047 1 f1187"/>
              <a:gd name="f2618" fmla="*/ f2048 1 f1186"/>
              <a:gd name="f2619" fmla="*/ f2049 1 f1187"/>
              <a:gd name="f2620" fmla="*/ f2050 1 f1186"/>
              <a:gd name="f2621" fmla="*/ f2051 1 f1187"/>
              <a:gd name="f2622" fmla="*/ f2052 1 f1186"/>
              <a:gd name="f2623" fmla="*/ f2053 1 f1187"/>
              <a:gd name="f2624" fmla="*/ f2054 1 f1186"/>
              <a:gd name="f2625" fmla="*/ f2055 1 f1187"/>
              <a:gd name="f2626" fmla="*/ f2056 1 f1186"/>
              <a:gd name="f2627" fmla="*/ f2057 1 f1187"/>
              <a:gd name="f2628" fmla="*/ f2058 1 f1186"/>
              <a:gd name="f2629" fmla="*/ f2059 1 f1187"/>
              <a:gd name="f2630" fmla="*/ f2060 1 f1186"/>
              <a:gd name="f2631" fmla="*/ f2061 1 f1187"/>
              <a:gd name="f2632" fmla="*/ f2062 1 f1186"/>
              <a:gd name="f2633" fmla="*/ f2063 1 f1187"/>
              <a:gd name="f2634" fmla="*/ f2064 1 f1186"/>
              <a:gd name="f2635" fmla="*/ f2065 1 f1187"/>
              <a:gd name="f2636" fmla="*/ f2066 1 f1186"/>
              <a:gd name="f2637" fmla="*/ f2067 1 f1187"/>
              <a:gd name="f2638" fmla="*/ f2068 1 f1186"/>
              <a:gd name="f2639" fmla="*/ f2069 1 f1187"/>
              <a:gd name="f2640" fmla="*/ f2070 1 f1186"/>
              <a:gd name="f2641" fmla="*/ f2071 1 f1187"/>
              <a:gd name="f2642" fmla="*/ f2072 1 f1186"/>
              <a:gd name="f2643" fmla="*/ f2073 1 f1187"/>
              <a:gd name="f2644" fmla="*/ f2074 1 f1186"/>
              <a:gd name="f2645" fmla="*/ f2075 1 f1187"/>
              <a:gd name="f2646" fmla="*/ f2076 1 f1186"/>
              <a:gd name="f2647" fmla="*/ f2077 1 f1187"/>
              <a:gd name="f2648" fmla="*/ f2078 1 f1186"/>
              <a:gd name="f2649" fmla="*/ f2079 1 f1187"/>
              <a:gd name="f2650" fmla="*/ f2080 1 f1186"/>
              <a:gd name="f2651" fmla="*/ f2081 1 f1187"/>
              <a:gd name="f2652" fmla="*/ f2082 1 f1186"/>
              <a:gd name="f2653" fmla="*/ f2083 1 f1187"/>
              <a:gd name="f2654" fmla="*/ f2084 1 f1186"/>
              <a:gd name="f2655" fmla="*/ f2085 1 f1187"/>
              <a:gd name="f2656" fmla="*/ f2086 1 f1186"/>
              <a:gd name="f2657" fmla="*/ f2087 1 f1187"/>
              <a:gd name="f2658" fmla="*/ f2088 1 f1186"/>
              <a:gd name="f2659" fmla="*/ f2089 1 f1187"/>
              <a:gd name="f2660" fmla="*/ f2090 1 f1186"/>
              <a:gd name="f2661" fmla="*/ f2091 1 f1187"/>
              <a:gd name="f2662" fmla="*/ f2092 1 f1186"/>
              <a:gd name="f2663" fmla="*/ f2093 1 f1187"/>
              <a:gd name="f2664" fmla="*/ f2094 1 f1186"/>
              <a:gd name="f2665" fmla="*/ f2095 1 f1187"/>
              <a:gd name="f2666" fmla="*/ f2096 1 f1186"/>
              <a:gd name="f2667" fmla="*/ f2097 1 f1187"/>
              <a:gd name="f2668" fmla="*/ f2098 1 f1186"/>
              <a:gd name="f2669" fmla="*/ f2099 1 f1187"/>
              <a:gd name="f2670" fmla="*/ f2100 1 f1186"/>
              <a:gd name="f2671" fmla="*/ f2101 1 f1187"/>
              <a:gd name="f2672" fmla="*/ f2102 1 f1186"/>
              <a:gd name="f2673" fmla="*/ f2103 1 f1187"/>
              <a:gd name="f2674" fmla="*/ f2104 1 f1186"/>
              <a:gd name="f2675" fmla="*/ f2105 1 f1187"/>
              <a:gd name="f2676" fmla="*/ f2106 1 f1186"/>
              <a:gd name="f2677" fmla="*/ f2107 1 f1187"/>
              <a:gd name="f2678" fmla="*/ f2108 1 f1186"/>
              <a:gd name="f2679" fmla="*/ f2109 1 f1187"/>
              <a:gd name="f2680" fmla="*/ f2110 1 f1186"/>
              <a:gd name="f2681" fmla="*/ f2111 1 f1187"/>
              <a:gd name="f2682" fmla="*/ f2112 1 f1186"/>
              <a:gd name="f2683" fmla="*/ f2113 1 f1187"/>
              <a:gd name="f2684" fmla="*/ f2114 1 f1186"/>
              <a:gd name="f2685" fmla="*/ f2115 1 f1187"/>
              <a:gd name="f2686" fmla="*/ f2116 1 f1186"/>
              <a:gd name="f2687" fmla="*/ f2117 1 f1187"/>
              <a:gd name="f2688" fmla="*/ f2118 1 f1186"/>
              <a:gd name="f2689" fmla="*/ f2119 1 f1187"/>
              <a:gd name="f2690" fmla="*/ f2120 1 f1186"/>
              <a:gd name="f2691" fmla="*/ f2121 1 f1187"/>
              <a:gd name="f2692" fmla="*/ f2122 1 f1186"/>
              <a:gd name="f2693" fmla="*/ f2123 1 f1187"/>
              <a:gd name="f2694" fmla="*/ f2124 1 f1186"/>
              <a:gd name="f2695" fmla="*/ f2125 1 f1187"/>
              <a:gd name="f2696" fmla="*/ f2126 1 f1186"/>
              <a:gd name="f2697" fmla="*/ f2127 1 f1187"/>
              <a:gd name="f2698" fmla="*/ f2128 1 f1186"/>
              <a:gd name="f2699" fmla="*/ f2129 1 f1187"/>
              <a:gd name="f2700" fmla="*/ f2130 1 f1186"/>
              <a:gd name="f2701" fmla="*/ f2131 1 f1187"/>
              <a:gd name="f2702" fmla="*/ f2132 1 f1186"/>
              <a:gd name="f2703" fmla="*/ f2133 1 f1187"/>
              <a:gd name="f2704" fmla="*/ f2134 1 f1186"/>
              <a:gd name="f2705" fmla="*/ f2135 1 f1187"/>
              <a:gd name="f2706" fmla="*/ f2136 1 f1186"/>
              <a:gd name="f2707" fmla="*/ f2137 1 f1187"/>
              <a:gd name="f2708" fmla="*/ f2138 1 f1186"/>
              <a:gd name="f2709" fmla="*/ f2139 1 f1187"/>
              <a:gd name="f2710" fmla="*/ f2140 1 f1186"/>
              <a:gd name="f2711" fmla="*/ f2141 1 f1187"/>
              <a:gd name="f2712" fmla="*/ f2142 1 f1186"/>
              <a:gd name="f2713" fmla="*/ f2143 1 f1187"/>
              <a:gd name="f2714" fmla="*/ f2144 1 f1186"/>
              <a:gd name="f2715" fmla="*/ f2145 1 f1187"/>
              <a:gd name="f2716" fmla="*/ f2146 1 f1186"/>
              <a:gd name="f2717" fmla="*/ f2147 1 f1187"/>
              <a:gd name="f2718" fmla="*/ f2148 1 f1186"/>
              <a:gd name="f2719" fmla="*/ f2149 1 f1187"/>
              <a:gd name="f2720" fmla="*/ f2150 1 f1186"/>
              <a:gd name="f2721" fmla="*/ f2151 1 f1187"/>
              <a:gd name="f2722" fmla="*/ f2152 1 f1186"/>
              <a:gd name="f2723" fmla="*/ f2153 1 f1187"/>
              <a:gd name="f2724" fmla="*/ f2154 1 f1186"/>
              <a:gd name="f2725" fmla="*/ f2155 1 f1187"/>
              <a:gd name="f2726" fmla="*/ f2156 1 f1186"/>
              <a:gd name="f2727" fmla="*/ f2157 1 f1187"/>
              <a:gd name="f2728" fmla="*/ f2158 1 f1186"/>
              <a:gd name="f2729" fmla="*/ f2159 1 f1187"/>
              <a:gd name="f2730" fmla="*/ f2160 1 f1186"/>
              <a:gd name="f2731" fmla="*/ f2161 1 f1187"/>
              <a:gd name="f2732" fmla="*/ f2162 1 f1186"/>
              <a:gd name="f2733" fmla="*/ f2163 1 f1187"/>
              <a:gd name="f2734" fmla="*/ f2283 1 f1186"/>
              <a:gd name="f2735" fmla="*/ f2284 1 f1187"/>
              <a:gd name="f2736" fmla="*/ f2164 1 f1186"/>
              <a:gd name="f2737" fmla="*/ f2165 1 f1187"/>
              <a:gd name="f2738" fmla="*/ f2166 1 f1186"/>
              <a:gd name="f2739" fmla="*/ f2167 1 f1187"/>
              <a:gd name="f2740" fmla="*/ f2168 1 f1186"/>
              <a:gd name="f2741" fmla="*/ f2169 1 f1187"/>
              <a:gd name="f2742" fmla="*/ f2170 1 f1186"/>
              <a:gd name="f2743" fmla="*/ f2171 1 f1187"/>
              <a:gd name="f2744" fmla="*/ f2172 1 f1186"/>
              <a:gd name="f2745" fmla="*/ f2173 1 f1187"/>
              <a:gd name="f2746" fmla="*/ f2174 1 f1186"/>
              <a:gd name="f2747" fmla="*/ f2175 1 f1187"/>
              <a:gd name="f2748" fmla="*/ f2176 1 f1186"/>
              <a:gd name="f2749" fmla="*/ f2177 1 f1187"/>
              <a:gd name="f2750" fmla="*/ f2178 1 f1186"/>
              <a:gd name="f2751" fmla="*/ f2179 1 f1187"/>
              <a:gd name="f2752" fmla="*/ f2180 1 f1186"/>
              <a:gd name="f2753" fmla="*/ f2181 1 f1187"/>
              <a:gd name="f2754" fmla="*/ f2182 1 f1186"/>
              <a:gd name="f2755" fmla="*/ f2183 1 f1187"/>
              <a:gd name="f2756" fmla="*/ f2184 1 f1186"/>
              <a:gd name="f2757" fmla="*/ f2185 1 f1187"/>
              <a:gd name="f2758" fmla="*/ f2186 1 f1186"/>
              <a:gd name="f2759" fmla="*/ f2187 1 f1187"/>
              <a:gd name="f2760" fmla="*/ f2188 1 f1186"/>
              <a:gd name="f2761" fmla="*/ f2189 1 f1187"/>
              <a:gd name="f2762" fmla="*/ f2190 1 f1186"/>
              <a:gd name="f2763" fmla="*/ f2191 1 f1187"/>
              <a:gd name="f2764" fmla="*/ f2192 1 f1186"/>
              <a:gd name="f2765" fmla="*/ f2193 1 f1187"/>
              <a:gd name="f2766" fmla="*/ f2194 1 f1186"/>
              <a:gd name="f2767" fmla="*/ f2195 1 f1187"/>
              <a:gd name="f2768" fmla="*/ f2196 1 f1186"/>
              <a:gd name="f2769" fmla="*/ f2197 1 f1187"/>
              <a:gd name="f2770" fmla="*/ f2198 1 f1186"/>
              <a:gd name="f2771" fmla="*/ f2199 1 f1187"/>
              <a:gd name="f2772" fmla="*/ f2200 1 f1186"/>
              <a:gd name="f2773" fmla="*/ f2201 1 f1187"/>
              <a:gd name="f2774" fmla="*/ f2202 1 f1186"/>
              <a:gd name="f2775" fmla="*/ f2203 1 f1187"/>
              <a:gd name="f2776" fmla="*/ f2204 1 f1186"/>
              <a:gd name="f2777" fmla="*/ f2205 1 f1187"/>
              <a:gd name="f2778" fmla="*/ f2206 1 f1186"/>
              <a:gd name="f2779" fmla="*/ f2207 1 f1187"/>
              <a:gd name="f2780" fmla="*/ f2208 1 f1186"/>
              <a:gd name="f2781" fmla="*/ f2209 1 f1187"/>
              <a:gd name="f2782" fmla="*/ f2210 1 f1186"/>
              <a:gd name="f2783" fmla="*/ f2211 1 f1187"/>
              <a:gd name="f2784" fmla="*/ f2288 1 f1186"/>
              <a:gd name="f2785" fmla="*/ f2289 1 f1187"/>
              <a:gd name="f2786" fmla="*/ f2212 1 f1186"/>
              <a:gd name="f2787" fmla="*/ f2213 1 f1187"/>
              <a:gd name="f2788" fmla="*/ f2214 1 f1186"/>
              <a:gd name="f2789" fmla="*/ f2215 1 f1187"/>
              <a:gd name="f2790" fmla="*/ f2216 1 f1186"/>
              <a:gd name="f2791" fmla="*/ f2217 1 f1187"/>
              <a:gd name="f2792" fmla="*/ f2290 1 f1186"/>
              <a:gd name="f2793" fmla="*/ f2291 1 f1187"/>
              <a:gd name="f2794" fmla="*/ f2218 1 f1186"/>
              <a:gd name="f2795" fmla="*/ f2219 1 f1187"/>
              <a:gd name="f2796" fmla="*/ f2220 1 f1186"/>
              <a:gd name="f2797" fmla="*/ f2221 1 f1187"/>
              <a:gd name="f2798" fmla="*/ f2222 1 f1186"/>
              <a:gd name="f2799" fmla="*/ f2223 1 f1187"/>
              <a:gd name="f2800" fmla="*/ f2224 1 f1186"/>
              <a:gd name="f2801" fmla="*/ f2225 1 f1187"/>
              <a:gd name="f2802" fmla="*/ f2226 1 f1186"/>
              <a:gd name="f2803" fmla="*/ f2227 1 f1187"/>
              <a:gd name="f2804" fmla="*/ f2228 1 f1186"/>
              <a:gd name="f2805" fmla="*/ f2229 1 f1187"/>
              <a:gd name="f2806" fmla="*/ f2230 1 f1186"/>
              <a:gd name="f2807" fmla="*/ f2231 1 f1187"/>
              <a:gd name="f2808" fmla="*/ f2232 1 f1186"/>
              <a:gd name="f2809" fmla="*/ f2233 1 f1187"/>
              <a:gd name="f2810" fmla="*/ f2285 1 f1186"/>
              <a:gd name="f2811" fmla="*/ f2234 1 f1187"/>
              <a:gd name="f2812" fmla="*/ f2235 1 f1186"/>
              <a:gd name="f2813" fmla="*/ f2236 1 f1187"/>
              <a:gd name="f2814" fmla="*/ f2237 1 f1186"/>
              <a:gd name="f2815" fmla="*/ f2238 1 f1187"/>
              <a:gd name="f2816" fmla="*/ f2286 1 f1186"/>
              <a:gd name="f2817" fmla="*/ f2287 1 f1187"/>
              <a:gd name="f2818" fmla="*/ f2239 1 f1186"/>
              <a:gd name="f2819" fmla="*/ f2240 1 f1187"/>
              <a:gd name="f2820" fmla="*/ f2241 1 f1186"/>
              <a:gd name="f2821" fmla="*/ f2242 1 f1187"/>
              <a:gd name="f2822" fmla="*/ f2243 1 f1186"/>
              <a:gd name="f2823" fmla="*/ f2244 1 f1187"/>
              <a:gd name="f2824" fmla="*/ f2245 1 f1186"/>
              <a:gd name="f2825" fmla="*/ f2246 1 f1187"/>
              <a:gd name="f2826" fmla="*/ f2247 1 f1186"/>
              <a:gd name="f2827" fmla="*/ f2248 1 f1187"/>
              <a:gd name="f2828" fmla="*/ f2249 1 f1186"/>
              <a:gd name="f2829" fmla="*/ f2250 1 f1187"/>
              <a:gd name="f2830" fmla="*/ f2251 1 f1186"/>
              <a:gd name="f2831" fmla="*/ f2252 1 f1187"/>
              <a:gd name="f2832" fmla="*/ f2253 1 f1186"/>
              <a:gd name="f2833" fmla="*/ f2254 1 f1187"/>
              <a:gd name="f2834" fmla="*/ f2255 1 f1186"/>
              <a:gd name="f2835" fmla="*/ f2256 1 f1187"/>
              <a:gd name="f2836" fmla="*/ f2257 1 f1186"/>
              <a:gd name="f2837" fmla="*/ f2258 1 f1187"/>
              <a:gd name="f2838" fmla="*/ f2259 1 f1186"/>
              <a:gd name="f2839" fmla="*/ f2260 1 f1187"/>
              <a:gd name="f2840" fmla="*/ f2261 1 f1186"/>
              <a:gd name="f2841" fmla="*/ f2262 1 f1187"/>
              <a:gd name="f2842" fmla="*/ f2263 1 f1186"/>
              <a:gd name="f2843" fmla="*/ f2264 1 f1187"/>
              <a:gd name="f2844" fmla="*/ f2265 1 f1186"/>
              <a:gd name="f2845" fmla="*/ f2266 1 f1187"/>
              <a:gd name="f2846" fmla="*/ f2267 1 f1186"/>
              <a:gd name="f2847" fmla="*/ f2268 1 f1187"/>
              <a:gd name="f2848" fmla="*/ f2269 1 f1187"/>
              <a:gd name="f2849" fmla="*/ f2293 f1177 1"/>
              <a:gd name="f2850" fmla="*/ f2294 f1177 1"/>
              <a:gd name="f2851" fmla="*/ f2296 f1178 1"/>
              <a:gd name="f2852" fmla="*/ f2295 f1178 1"/>
              <a:gd name="f2853" fmla="*/ f2297 f1177 1"/>
              <a:gd name="f2854" fmla="*/ f2298 f1178 1"/>
              <a:gd name="f2855" fmla="*/ f2299 f1178 1"/>
              <a:gd name="f2856" fmla="*/ f2300 f1177 1"/>
              <a:gd name="f2857" fmla="*/ f2301 f1178 1"/>
              <a:gd name="f2858" fmla="*/ f2302 f1177 1"/>
              <a:gd name="f2859" fmla="*/ f2303 f1178 1"/>
              <a:gd name="f2860" fmla="*/ f2304 f1177 1"/>
              <a:gd name="f2861" fmla="*/ f2305 f1178 1"/>
              <a:gd name="f2862" fmla="*/ f2306 f1177 1"/>
              <a:gd name="f2863" fmla="*/ f2307 f1178 1"/>
              <a:gd name="f2864" fmla="*/ f2308 f1177 1"/>
              <a:gd name="f2865" fmla="*/ f2309 f1178 1"/>
              <a:gd name="f2866" fmla="*/ f2310 f1177 1"/>
              <a:gd name="f2867" fmla="*/ f2311 f1178 1"/>
              <a:gd name="f2868" fmla="*/ f2312 f1177 1"/>
              <a:gd name="f2869" fmla="*/ f2313 f1178 1"/>
              <a:gd name="f2870" fmla="*/ f2314 f1177 1"/>
              <a:gd name="f2871" fmla="*/ f2315 f1178 1"/>
              <a:gd name="f2872" fmla="*/ f2316 f1177 1"/>
              <a:gd name="f2873" fmla="*/ f2317 f1178 1"/>
              <a:gd name="f2874" fmla="*/ f2318 f1177 1"/>
              <a:gd name="f2875" fmla="*/ f2319 f1178 1"/>
              <a:gd name="f2876" fmla="*/ f2320 f1177 1"/>
              <a:gd name="f2877" fmla="*/ f2321 f1178 1"/>
              <a:gd name="f2878" fmla="*/ f2322 f1177 1"/>
              <a:gd name="f2879" fmla="*/ f2323 f1178 1"/>
              <a:gd name="f2880" fmla="*/ f2324 f1177 1"/>
              <a:gd name="f2881" fmla="*/ f2325 f1178 1"/>
              <a:gd name="f2882" fmla="*/ f2326 f1177 1"/>
              <a:gd name="f2883" fmla="*/ f2327 f1178 1"/>
              <a:gd name="f2884" fmla="*/ f2328 f1177 1"/>
              <a:gd name="f2885" fmla="*/ f2329 f1178 1"/>
              <a:gd name="f2886" fmla="*/ f2330 f1177 1"/>
              <a:gd name="f2887" fmla="*/ f2331 f1178 1"/>
              <a:gd name="f2888" fmla="*/ f2332 f1177 1"/>
              <a:gd name="f2889" fmla="*/ f2333 f1178 1"/>
              <a:gd name="f2890" fmla="*/ f2334 f1177 1"/>
              <a:gd name="f2891" fmla="*/ f2335 f1178 1"/>
              <a:gd name="f2892" fmla="*/ f2336 f1177 1"/>
              <a:gd name="f2893" fmla="*/ f2337 f1178 1"/>
              <a:gd name="f2894" fmla="*/ f2338 f1177 1"/>
              <a:gd name="f2895" fmla="*/ f2339 f1178 1"/>
              <a:gd name="f2896" fmla="*/ f2340 f1177 1"/>
              <a:gd name="f2897" fmla="*/ f2341 f1178 1"/>
              <a:gd name="f2898" fmla="*/ f2342 f1177 1"/>
              <a:gd name="f2899" fmla="*/ f2343 f1178 1"/>
              <a:gd name="f2900" fmla="*/ f2344 f1177 1"/>
              <a:gd name="f2901" fmla="*/ f2345 f1178 1"/>
              <a:gd name="f2902" fmla="*/ f2346 f1177 1"/>
              <a:gd name="f2903" fmla="*/ f2347 f1178 1"/>
              <a:gd name="f2904" fmla="*/ f2348 f1177 1"/>
              <a:gd name="f2905" fmla="*/ f2349 f1178 1"/>
              <a:gd name="f2906" fmla="*/ f2350 f1177 1"/>
              <a:gd name="f2907" fmla="*/ f2351 f1178 1"/>
              <a:gd name="f2908" fmla="*/ f2352 f1177 1"/>
              <a:gd name="f2909" fmla="*/ f2353 f1178 1"/>
              <a:gd name="f2910" fmla="*/ f2354 f1177 1"/>
              <a:gd name="f2911" fmla="*/ f2355 f1178 1"/>
              <a:gd name="f2912" fmla="*/ f2356 f1177 1"/>
              <a:gd name="f2913" fmla="*/ f2357 f1178 1"/>
              <a:gd name="f2914" fmla="*/ f2358 f1177 1"/>
              <a:gd name="f2915" fmla="*/ f2359 f1178 1"/>
              <a:gd name="f2916" fmla="*/ f2360 f1177 1"/>
              <a:gd name="f2917" fmla="*/ f2361 f1178 1"/>
              <a:gd name="f2918" fmla="*/ f2362 f1177 1"/>
              <a:gd name="f2919" fmla="*/ f2363 f1178 1"/>
              <a:gd name="f2920" fmla="*/ f2364 f1177 1"/>
              <a:gd name="f2921" fmla="*/ f2365 f1178 1"/>
              <a:gd name="f2922" fmla="*/ f2366 f1177 1"/>
              <a:gd name="f2923" fmla="*/ f2367 f1178 1"/>
              <a:gd name="f2924" fmla="*/ f2368 f1177 1"/>
              <a:gd name="f2925" fmla="*/ f2369 f1178 1"/>
              <a:gd name="f2926" fmla="*/ f2370 f1177 1"/>
              <a:gd name="f2927" fmla="*/ f2371 f1178 1"/>
              <a:gd name="f2928" fmla="*/ f2372 f1177 1"/>
              <a:gd name="f2929" fmla="*/ f2373 f1178 1"/>
              <a:gd name="f2930" fmla="*/ f2374 f1177 1"/>
              <a:gd name="f2931" fmla="*/ f2375 f1178 1"/>
              <a:gd name="f2932" fmla="*/ f2376 f1177 1"/>
              <a:gd name="f2933" fmla="*/ f2377 f1178 1"/>
              <a:gd name="f2934" fmla="*/ f2378 f1177 1"/>
              <a:gd name="f2935" fmla="*/ f2379 f1178 1"/>
              <a:gd name="f2936" fmla="*/ f2380 f1177 1"/>
              <a:gd name="f2937" fmla="*/ f2381 f1178 1"/>
              <a:gd name="f2938" fmla="*/ f2382 f1177 1"/>
              <a:gd name="f2939" fmla="*/ f2383 f1178 1"/>
              <a:gd name="f2940" fmla="*/ f2384 f1177 1"/>
              <a:gd name="f2941" fmla="*/ f2385 f1178 1"/>
              <a:gd name="f2942" fmla="*/ f2386 f1177 1"/>
              <a:gd name="f2943" fmla="*/ f2387 f1178 1"/>
              <a:gd name="f2944" fmla="*/ f2388 f1177 1"/>
              <a:gd name="f2945" fmla="*/ f2389 f1178 1"/>
              <a:gd name="f2946" fmla="*/ f2390 f1177 1"/>
              <a:gd name="f2947" fmla="*/ f2391 f1178 1"/>
              <a:gd name="f2948" fmla="*/ f2392 f1177 1"/>
              <a:gd name="f2949" fmla="*/ f2393 f1178 1"/>
              <a:gd name="f2950" fmla="*/ f2394 f1177 1"/>
              <a:gd name="f2951" fmla="*/ f2395 f1178 1"/>
              <a:gd name="f2952" fmla="*/ f2396 f1177 1"/>
              <a:gd name="f2953" fmla="*/ f2397 f1178 1"/>
              <a:gd name="f2954" fmla="*/ f2398 f1177 1"/>
              <a:gd name="f2955" fmla="*/ f2399 f1178 1"/>
              <a:gd name="f2956" fmla="*/ f2400 f1177 1"/>
              <a:gd name="f2957" fmla="*/ f2401 f1178 1"/>
              <a:gd name="f2958" fmla="*/ f2402 f1177 1"/>
              <a:gd name="f2959" fmla="*/ f2403 f1178 1"/>
              <a:gd name="f2960" fmla="*/ f2404 f1177 1"/>
              <a:gd name="f2961" fmla="*/ f2405 f1178 1"/>
              <a:gd name="f2962" fmla="*/ f2406 f1177 1"/>
              <a:gd name="f2963" fmla="*/ f2407 f1178 1"/>
              <a:gd name="f2964" fmla="*/ f2408 f1177 1"/>
              <a:gd name="f2965" fmla="*/ f2409 f1178 1"/>
              <a:gd name="f2966" fmla="*/ f2410 f1177 1"/>
              <a:gd name="f2967" fmla="*/ f2411 f1178 1"/>
              <a:gd name="f2968" fmla="*/ f2412 f1177 1"/>
              <a:gd name="f2969" fmla="*/ f2413 f1178 1"/>
              <a:gd name="f2970" fmla="*/ f2414 f1177 1"/>
              <a:gd name="f2971" fmla="*/ f2415 f1178 1"/>
              <a:gd name="f2972" fmla="*/ f2416 f1177 1"/>
              <a:gd name="f2973" fmla="*/ f2417 f1178 1"/>
              <a:gd name="f2974" fmla="*/ f2418 f1177 1"/>
              <a:gd name="f2975" fmla="*/ f2419 f1178 1"/>
              <a:gd name="f2976" fmla="*/ f2420 f1177 1"/>
              <a:gd name="f2977" fmla="*/ f2421 f1178 1"/>
              <a:gd name="f2978" fmla="*/ f2422 f1177 1"/>
              <a:gd name="f2979" fmla="*/ f2423 f1178 1"/>
              <a:gd name="f2980" fmla="*/ f2424 f1177 1"/>
              <a:gd name="f2981" fmla="*/ f2425 f1178 1"/>
              <a:gd name="f2982" fmla="*/ f2426 f1177 1"/>
              <a:gd name="f2983" fmla="*/ f2427 f1178 1"/>
              <a:gd name="f2984" fmla="*/ f2428 f1177 1"/>
              <a:gd name="f2985" fmla="*/ f2429 f1178 1"/>
              <a:gd name="f2986" fmla="*/ f2430 f1177 1"/>
              <a:gd name="f2987" fmla="*/ f2431 f1178 1"/>
              <a:gd name="f2988" fmla="*/ f2432 f1177 1"/>
              <a:gd name="f2989" fmla="*/ f2433 f1178 1"/>
              <a:gd name="f2990" fmla="*/ f2434 f1177 1"/>
              <a:gd name="f2991" fmla="*/ f2435 f1178 1"/>
              <a:gd name="f2992" fmla="*/ f2436 f1177 1"/>
              <a:gd name="f2993" fmla="*/ f2437 f1178 1"/>
              <a:gd name="f2994" fmla="*/ f2438 f1177 1"/>
              <a:gd name="f2995" fmla="*/ f2439 f1178 1"/>
              <a:gd name="f2996" fmla="*/ f2440 f1177 1"/>
              <a:gd name="f2997" fmla="*/ f2441 f1178 1"/>
              <a:gd name="f2998" fmla="*/ f2442 f1177 1"/>
              <a:gd name="f2999" fmla="*/ f2443 f1178 1"/>
              <a:gd name="f3000" fmla="*/ f2444 f1177 1"/>
              <a:gd name="f3001" fmla="*/ f2445 f1178 1"/>
              <a:gd name="f3002" fmla="*/ f2446 f1177 1"/>
              <a:gd name="f3003" fmla="*/ f2447 f1178 1"/>
              <a:gd name="f3004" fmla="*/ f2448 f1177 1"/>
              <a:gd name="f3005" fmla="*/ f2449 f1178 1"/>
              <a:gd name="f3006" fmla="*/ f2450 f1177 1"/>
              <a:gd name="f3007" fmla="*/ f2451 f1178 1"/>
              <a:gd name="f3008" fmla="*/ f2452 f1177 1"/>
              <a:gd name="f3009" fmla="*/ f2453 f1178 1"/>
              <a:gd name="f3010" fmla="*/ f2454 f1177 1"/>
              <a:gd name="f3011" fmla="*/ f2455 f1178 1"/>
              <a:gd name="f3012" fmla="*/ f2456 f1177 1"/>
              <a:gd name="f3013" fmla="*/ f2457 f1178 1"/>
              <a:gd name="f3014" fmla="*/ f2458 f1177 1"/>
              <a:gd name="f3015" fmla="*/ f2459 f1178 1"/>
              <a:gd name="f3016" fmla="*/ f2460 f1177 1"/>
              <a:gd name="f3017" fmla="*/ f2461 f1178 1"/>
              <a:gd name="f3018" fmla="*/ f2462 f1177 1"/>
              <a:gd name="f3019" fmla="*/ f2463 f1178 1"/>
              <a:gd name="f3020" fmla="*/ f2464 f1177 1"/>
              <a:gd name="f3021" fmla="*/ f2465 f1178 1"/>
              <a:gd name="f3022" fmla="*/ f2466 f1177 1"/>
              <a:gd name="f3023" fmla="*/ f2467 f1178 1"/>
              <a:gd name="f3024" fmla="*/ f2468 f1177 1"/>
              <a:gd name="f3025" fmla="*/ f2469 f1178 1"/>
              <a:gd name="f3026" fmla="*/ f2470 f1177 1"/>
              <a:gd name="f3027" fmla="*/ f2471 f1178 1"/>
              <a:gd name="f3028" fmla="*/ f2472 f1177 1"/>
              <a:gd name="f3029" fmla="*/ f2473 f1178 1"/>
              <a:gd name="f3030" fmla="*/ f2474 f1177 1"/>
              <a:gd name="f3031" fmla="*/ f2475 f1178 1"/>
              <a:gd name="f3032" fmla="*/ f2476 f1177 1"/>
              <a:gd name="f3033" fmla="*/ f2477 f1178 1"/>
              <a:gd name="f3034" fmla="*/ f2478 f1177 1"/>
              <a:gd name="f3035" fmla="*/ f2479 f1178 1"/>
              <a:gd name="f3036" fmla="*/ f2480 f1177 1"/>
              <a:gd name="f3037" fmla="*/ f2481 f1178 1"/>
              <a:gd name="f3038" fmla="*/ f2482 f1177 1"/>
              <a:gd name="f3039" fmla="*/ f2483 f1178 1"/>
              <a:gd name="f3040" fmla="*/ f2484 f1177 1"/>
              <a:gd name="f3041" fmla="*/ f2485 f1178 1"/>
              <a:gd name="f3042" fmla="*/ f2486 f1177 1"/>
              <a:gd name="f3043" fmla="*/ f2487 f1178 1"/>
              <a:gd name="f3044" fmla="*/ f2488 f1177 1"/>
              <a:gd name="f3045" fmla="*/ f2489 f1178 1"/>
              <a:gd name="f3046" fmla="*/ f2490 f1177 1"/>
              <a:gd name="f3047" fmla="*/ f2491 f1178 1"/>
              <a:gd name="f3048" fmla="*/ f2492 f1177 1"/>
              <a:gd name="f3049" fmla="*/ f2493 f1178 1"/>
              <a:gd name="f3050" fmla="*/ f2494 f1177 1"/>
              <a:gd name="f3051" fmla="*/ f2495 f1178 1"/>
              <a:gd name="f3052" fmla="*/ f2496 f1177 1"/>
              <a:gd name="f3053" fmla="*/ f2497 f1178 1"/>
              <a:gd name="f3054" fmla="*/ f2498 f1177 1"/>
              <a:gd name="f3055" fmla="*/ f2499 f1178 1"/>
              <a:gd name="f3056" fmla="*/ f2500 f1177 1"/>
              <a:gd name="f3057" fmla="*/ f2501 f1178 1"/>
              <a:gd name="f3058" fmla="*/ f2502 f1177 1"/>
              <a:gd name="f3059" fmla="*/ f2503 f1178 1"/>
              <a:gd name="f3060" fmla="*/ f2504 f1177 1"/>
              <a:gd name="f3061" fmla="*/ f2505 f1178 1"/>
              <a:gd name="f3062" fmla="*/ f2506 f1177 1"/>
              <a:gd name="f3063" fmla="*/ f2507 f1178 1"/>
              <a:gd name="f3064" fmla="*/ f2508 f1177 1"/>
              <a:gd name="f3065" fmla="*/ f2509 f1178 1"/>
              <a:gd name="f3066" fmla="*/ f2510 f1177 1"/>
              <a:gd name="f3067" fmla="*/ f2511 f1178 1"/>
              <a:gd name="f3068" fmla="*/ f2512 f1177 1"/>
              <a:gd name="f3069" fmla="*/ f2513 f1178 1"/>
              <a:gd name="f3070" fmla="*/ f2514 f1177 1"/>
              <a:gd name="f3071" fmla="*/ f2515 f1178 1"/>
              <a:gd name="f3072" fmla="*/ f2516 f1177 1"/>
              <a:gd name="f3073" fmla="*/ f2517 f1178 1"/>
              <a:gd name="f3074" fmla="*/ f2518 f1177 1"/>
              <a:gd name="f3075" fmla="*/ f2519 f1178 1"/>
              <a:gd name="f3076" fmla="*/ f2520 f1177 1"/>
              <a:gd name="f3077" fmla="*/ f2521 f1178 1"/>
              <a:gd name="f3078" fmla="*/ f2522 f1177 1"/>
              <a:gd name="f3079" fmla="*/ f2523 f1178 1"/>
              <a:gd name="f3080" fmla="*/ f2524 f1177 1"/>
              <a:gd name="f3081" fmla="*/ f2525 f1178 1"/>
              <a:gd name="f3082" fmla="*/ f2526 f1177 1"/>
              <a:gd name="f3083" fmla="*/ f2527 f1178 1"/>
              <a:gd name="f3084" fmla="*/ f2528 f1177 1"/>
              <a:gd name="f3085" fmla="*/ f2529 f1178 1"/>
              <a:gd name="f3086" fmla="*/ f2530 f1177 1"/>
              <a:gd name="f3087" fmla="*/ f2531 f1178 1"/>
              <a:gd name="f3088" fmla="*/ f2532 f1177 1"/>
              <a:gd name="f3089" fmla="*/ f2533 f1178 1"/>
              <a:gd name="f3090" fmla="*/ f2534 f1177 1"/>
              <a:gd name="f3091" fmla="*/ f2535 f1178 1"/>
              <a:gd name="f3092" fmla="*/ f2536 f1177 1"/>
              <a:gd name="f3093" fmla="*/ f2537 f1178 1"/>
              <a:gd name="f3094" fmla="*/ f2538 f1177 1"/>
              <a:gd name="f3095" fmla="*/ f2539 f1178 1"/>
              <a:gd name="f3096" fmla="*/ f2540 f1177 1"/>
              <a:gd name="f3097" fmla="*/ f2541 f1178 1"/>
              <a:gd name="f3098" fmla="*/ f2542 f1177 1"/>
              <a:gd name="f3099" fmla="*/ f2543 f1178 1"/>
              <a:gd name="f3100" fmla="*/ f2544 f1177 1"/>
              <a:gd name="f3101" fmla="*/ f2545 f1178 1"/>
              <a:gd name="f3102" fmla="*/ f2546 f1177 1"/>
              <a:gd name="f3103" fmla="*/ f2547 f1178 1"/>
              <a:gd name="f3104" fmla="*/ f2548 f1177 1"/>
              <a:gd name="f3105" fmla="*/ f2549 f1178 1"/>
              <a:gd name="f3106" fmla="*/ f2550 f1177 1"/>
              <a:gd name="f3107" fmla="*/ f2551 f1178 1"/>
              <a:gd name="f3108" fmla="*/ f2552 f1177 1"/>
              <a:gd name="f3109" fmla="*/ f2553 f1178 1"/>
              <a:gd name="f3110" fmla="*/ f2554 f1177 1"/>
              <a:gd name="f3111" fmla="*/ f2555 f1178 1"/>
              <a:gd name="f3112" fmla="*/ f2556 f1177 1"/>
              <a:gd name="f3113" fmla="*/ f2557 f1178 1"/>
              <a:gd name="f3114" fmla="*/ f2558 f1177 1"/>
              <a:gd name="f3115" fmla="*/ f2559 f1178 1"/>
              <a:gd name="f3116" fmla="*/ f2560 f1177 1"/>
              <a:gd name="f3117" fmla="*/ f2561 f1178 1"/>
              <a:gd name="f3118" fmla="*/ f2562 f1177 1"/>
              <a:gd name="f3119" fmla="*/ f2563 f1178 1"/>
              <a:gd name="f3120" fmla="*/ f2564 f1177 1"/>
              <a:gd name="f3121" fmla="*/ f2565 f1178 1"/>
              <a:gd name="f3122" fmla="*/ f2566 f1177 1"/>
              <a:gd name="f3123" fmla="*/ f2567 f1178 1"/>
              <a:gd name="f3124" fmla="*/ f2568 f1177 1"/>
              <a:gd name="f3125" fmla="*/ f2569 f1178 1"/>
              <a:gd name="f3126" fmla="*/ f2570 f1177 1"/>
              <a:gd name="f3127" fmla="*/ f2571 f1178 1"/>
              <a:gd name="f3128" fmla="*/ f2572 f1177 1"/>
              <a:gd name="f3129" fmla="*/ f2573 f1178 1"/>
              <a:gd name="f3130" fmla="*/ f2574 f1177 1"/>
              <a:gd name="f3131" fmla="*/ f2575 f1178 1"/>
              <a:gd name="f3132" fmla="*/ f2576 f1177 1"/>
              <a:gd name="f3133" fmla="*/ f2577 f1178 1"/>
              <a:gd name="f3134" fmla="*/ f2578 f1177 1"/>
              <a:gd name="f3135" fmla="*/ f2579 f1178 1"/>
              <a:gd name="f3136" fmla="*/ f2580 f1177 1"/>
              <a:gd name="f3137" fmla="*/ f2581 f1178 1"/>
              <a:gd name="f3138" fmla="*/ f2582 f1177 1"/>
              <a:gd name="f3139" fmla="*/ f2583 f1178 1"/>
              <a:gd name="f3140" fmla="*/ f2584 f1177 1"/>
              <a:gd name="f3141" fmla="*/ f2585 f1178 1"/>
              <a:gd name="f3142" fmla="*/ f2586 f1177 1"/>
              <a:gd name="f3143" fmla="*/ f2587 f1178 1"/>
              <a:gd name="f3144" fmla="*/ f2588 f1177 1"/>
              <a:gd name="f3145" fmla="*/ f2589 f1178 1"/>
              <a:gd name="f3146" fmla="*/ f2590 f1177 1"/>
              <a:gd name="f3147" fmla="*/ f2591 f1178 1"/>
              <a:gd name="f3148" fmla="*/ f2592 f1177 1"/>
              <a:gd name="f3149" fmla="*/ f2593 f1178 1"/>
              <a:gd name="f3150" fmla="*/ f2594 f1177 1"/>
              <a:gd name="f3151" fmla="*/ f2595 f1178 1"/>
              <a:gd name="f3152" fmla="*/ f2596 f1177 1"/>
              <a:gd name="f3153" fmla="*/ f2597 f1178 1"/>
              <a:gd name="f3154" fmla="*/ f2598 f1177 1"/>
              <a:gd name="f3155" fmla="*/ f2599 f1178 1"/>
              <a:gd name="f3156" fmla="*/ f2600 f1177 1"/>
              <a:gd name="f3157" fmla="*/ f2601 f1178 1"/>
              <a:gd name="f3158" fmla="*/ f2602 f1177 1"/>
              <a:gd name="f3159" fmla="*/ f2603 f1178 1"/>
              <a:gd name="f3160" fmla="*/ f2604 f1177 1"/>
              <a:gd name="f3161" fmla="*/ f2605 f1178 1"/>
              <a:gd name="f3162" fmla="*/ f2606 f1177 1"/>
              <a:gd name="f3163" fmla="*/ f2607 f1178 1"/>
              <a:gd name="f3164" fmla="*/ f2608 f1177 1"/>
              <a:gd name="f3165" fmla="*/ f2609 f1178 1"/>
              <a:gd name="f3166" fmla="*/ f2610 f1177 1"/>
              <a:gd name="f3167" fmla="*/ f2611 f1178 1"/>
              <a:gd name="f3168" fmla="*/ f2612 f1177 1"/>
              <a:gd name="f3169" fmla="*/ f2613 f1178 1"/>
              <a:gd name="f3170" fmla="*/ f2614 f1177 1"/>
              <a:gd name="f3171" fmla="*/ f2615 f1178 1"/>
              <a:gd name="f3172" fmla="*/ f2616 f1177 1"/>
              <a:gd name="f3173" fmla="*/ f2617 f1178 1"/>
              <a:gd name="f3174" fmla="*/ f2618 f1177 1"/>
              <a:gd name="f3175" fmla="*/ f2619 f1178 1"/>
              <a:gd name="f3176" fmla="*/ f2620 f1177 1"/>
              <a:gd name="f3177" fmla="*/ f2621 f1178 1"/>
              <a:gd name="f3178" fmla="*/ f2622 f1177 1"/>
              <a:gd name="f3179" fmla="*/ f2623 f1178 1"/>
              <a:gd name="f3180" fmla="*/ f2624 f1177 1"/>
              <a:gd name="f3181" fmla="*/ f2625 f1178 1"/>
              <a:gd name="f3182" fmla="*/ f2626 f1177 1"/>
              <a:gd name="f3183" fmla="*/ f2627 f1178 1"/>
              <a:gd name="f3184" fmla="*/ f2628 f1177 1"/>
              <a:gd name="f3185" fmla="*/ f2629 f1178 1"/>
              <a:gd name="f3186" fmla="*/ f2630 f1177 1"/>
              <a:gd name="f3187" fmla="*/ f2631 f1178 1"/>
              <a:gd name="f3188" fmla="*/ f2632 f1177 1"/>
              <a:gd name="f3189" fmla="*/ f2633 f1178 1"/>
              <a:gd name="f3190" fmla="*/ f2634 f1177 1"/>
              <a:gd name="f3191" fmla="*/ f2635 f1178 1"/>
              <a:gd name="f3192" fmla="*/ f2636 f1177 1"/>
              <a:gd name="f3193" fmla="*/ f2637 f1178 1"/>
              <a:gd name="f3194" fmla="*/ f2638 f1177 1"/>
              <a:gd name="f3195" fmla="*/ f2639 f1178 1"/>
              <a:gd name="f3196" fmla="*/ f2640 f1177 1"/>
              <a:gd name="f3197" fmla="*/ f2641 f1178 1"/>
              <a:gd name="f3198" fmla="*/ f2642 f1177 1"/>
              <a:gd name="f3199" fmla="*/ f2643 f1178 1"/>
              <a:gd name="f3200" fmla="*/ f2644 f1177 1"/>
              <a:gd name="f3201" fmla="*/ f2645 f1178 1"/>
              <a:gd name="f3202" fmla="*/ f2646 f1177 1"/>
              <a:gd name="f3203" fmla="*/ f2647 f1178 1"/>
              <a:gd name="f3204" fmla="*/ f2648 f1177 1"/>
              <a:gd name="f3205" fmla="*/ f2649 f1178 1"/>
              <a:gd name="f3206" fmla="*/ f2650 f1177 1"/>
              <a:gd name="f3207" fmla="*/ f2651 f1178 1"/>
              <a:gd name="f3208" fmla="*/ f2652 f1177 1"/>
              <a:gd name="f3209" fmla="*/ f2653 f1178 1"/>
              <a:gd name="f3210" fmla="*/ f2654 f1177 1"/>
              <a:gd name="f3211" fmla="*/ f2655 f1178 1"/>
              <a:gd name="f3212" fmla="*/ f2656 f1177 1"/>
              <a:gd name="f3213" fmla="*/ f2657 f1178 1"/>
              <a:gd name="f3214" fmla="*/ f2658 f1177 1"/>
              <a:gd name="f3215" fmla="*/ f2659 f1178 1"/>
              <a:gd name="f3216" fmla="*/ f2660 f1177 1"/>
              <a:gd name="f3217" fmla="*/ f2661 f1178 1"/>
              <a:gd name="f3218" fmla="*/ f2662 f1177 1"/>
              <a:gd name="f3219" fmla="*/ f2663 f1178 1"/>
              <a:gd name="f3220" fmla="*/ f2664 f1177 1"/>
              <a:gd name="f3221" fmla="*/ f2665 f1178 1"/>
              <a:gd name="f3222" fmla="*/ f2666 f1177 1"/>
              <a:gd name="f3223" fmla="*/ f2667 f1178 1"/>
              <a:gd name="f3224" fmla="*/ f2668 f1177 1"/>
              <a:gd name="f3225" fmla="*/ f2669 f1178 1"/>
              <a:gd name="f3226" fmla="*/ f2670 f1177 1"/>
              <a:gd name="f3227" fmla="*/ f2671 f1178 1"/>
              <a:gd name="f3228" fmla="*/ f2672 f1177 1"/>
              <a:gd name="f3229" fmla="*/ f2673 f1178 1"/>
              <a:gd name="f3230" fmla="*/ f2674 f1177 1"/>
              <a:gd name="f3231" fmla="*/ f2675 f1178 1"/>
              <a:gd name="f3232" fmla="*/ f2676 f1177 1"/>
              <a:gd name="f3233" fmla="*/ f2677 f1178 1"/>
              <a:gd name="f3234" fmla="*/ f2678 f1177 1"/>
              <a:gd name="f3235" fmla="*/ f2679 f1178 1"/>
              <a:gd name="f3236" fmla="*/ f2680 f1177 1"/>
              <a:gd name="f3237" fmla="*/ f2681 f1178 1"/>
              <a:gd name="f3238" fmla="*/ f2682 f1177 1"/>
              <a:gd name="f3239" fmla="*/ f2683 f1178 1"/>
              <a:gd name="f3240" fmla="*/ f2684 f1177 1"/>
              <a:gd name="f3241" fmla="*/ f2685 f1178 1"/>
              <a:gd name="f3242" fmla="*/ f2686 f1177 1"/>
              <a:gd name="f3243" fmla="*/ f2687 f1178 1"/>
              <a:gd name="f3244" fmla="*/ f2688 f1177 1"/>
              <a:gd name="f3245" fmla="*/ f2689 f1178 1"/>
              <a:gd name="f3246" fmla="*/ f2690 f1177 1"/>
              <a:gd name="f3247" fmla="*/ f2691 f1178 1"/>
              <a:gd name="f3248" fmla="*/ f2692 f1177 1"/>
              <a:gd name="f3249" fmla="*/ f2693 f1178 1"/>
              <a:gd name="f3250" fmla="*/ f2694 f1177 1"/>
              <a:gd name="f3251" fmla="*/ f2695 f1178 1"/>
              <a:gd name="f3252" fmla="*/ f2696 f1177 1"/>
              <a:gd name="f3253" fmla="*/ f2697 f1178 1"/>
              <a:gd name="f3254" fmla="*/ f2698 f1177 1"/>
              <a:gd name="f3255" fmla="*/ f2699 f1178 1"/>
              <a:gd name="f3256" fmla="*/ f2700 f1177 1"/>
              <a:gd name="f3257" fmla="*/ f2701 f1178 1"/>
              <a:gd name="f3258" fmla="*/ f2702 f1177 1"/>
              <a:gd name="f3259" fmla="*/ f2703 f1178 1"/>
              <a:gd name="f3260" fmla="*/ f2704 f1177 1"/>
              <a:gd name="f3261" fmla="*/ f2705 f1178 1"/>
              <a:gd name="f3262" fmla="*/ f2706 f1177 1"/>
              <a:gd name="f3263" fmla="*/ f2707 f1178 1"/>
              <a:gd name="f3264" fmla="*/ f2708 f1177 1"/>
              <a:gd name="f3265" fmla="*/ f2709 f1178 1"/>
              <a:gd name="f3266" fmla="*/ f2710 f1177 1"/>
              <a:gd name="f3267" fmla="*/ f2711 f1178 1"/>
              <a:gd name="f3268" fmla="*/ f2712 f1177 1"/>
              <a:gd name="f3269" fmla="*/ f2713 f1178 1"/>
              <a:gd name="f3270" fmla="*/ f2714 f1177 1"/>
              <a:gd name="f3271" fmla="*/ f2715 f1178 1"/>
              <a:gd name="f3272" fmla="*/ f2716 f1177 1"/>
              <a:gd name="f3273" fmla="*/ f2717 f1178 1"/>
              <a:gd name="f3274" fmla="*/ f2718 f1177 1"/>
              <a:gd name="f3275" fmla="*/ f2719 f1178 1"/>
              <a:gd name="f3276" fmla="*/ f2720 f1177 1"/>
              <a:gd name="f3277" fmla="*/ f2721 f1178 1"/>
              <a:gd name="f3278" fmla="*/ f2722 f1177 1"/>
              <a:gd name="f3279" fmla="*/ f2723 f1178 1"/>
              <a:gd name="f3280" fmla="*/ f2724 f1177 1"/>
              <a:gd name="f3281" fmla="*/ f2725 f1178 1"/>
              <a:gd name="f3282" fmla="*/ f2726 f1177 1"/>
              <a:gd name="f3283" fmla="*/ f2727 f1178 1"/>
              <a:gd name="f3284" fmla="*/ f2728 f1177 1"/>
              <a:gd name="f3285" fmla="*/ f2729 f1178 1"/>
              <a:gd name="f3286" fmla="*/ f2730 f1177 1"/>
              <a:gd name="f3287" fmla="*/ f2731 f1178 1"/>
              <a:gd name="f3288" fmla="*/ f2732 f1177 1"/>
              <a:gd name="f3289" fmla="*/ f2733 f1178 1"/>
              <a:gd name="f3290" fmla="*/ f2734 f1177 1"/>
              <a:gd name="f3291" fmla="*/ f2735 f1178 1"/>
              <a:gd name="f3292" fmla="*/ f2736 f1177 1"/>
              <a:gd name="f3293" fmla="*/ f2737 f1178 1"/>
              <a:gd name="f3294" fmla="*/ f2738 f1177 1"/>
              <a:gd name="f3295" fmla="*/ f2739 f1178 1"/>
              <a:gd name="f3296" fmla="*/ f2740 f1177 1"/>
              <a:gd name="f3297" fmla="*/ f2741 f1178 1"/>
              <a:gd name="f3298" fmla="*/ f2742 f1177 1"/>
              <a:gd name="f3299" fmla="*/ f2743 f1178 1"/>
              <a:gd name="f3300" fmla="*/ f2744 f1177 1"/>
              <a:gd name="f3301" fmla="*/ f2745 f1178 1"/>
              <a:gd name="f3302" fmla="*/ f2746 f1177 1"/>
              <a:gd name="f3303" fmla="*/ f2747 f1178 1"/>
              <a:gd name="f3304" fmla="*/ f2748 f1177 1"/>
              <a:gd name="f3305" fmla="*/ f2749 f1178 1"/>
              <a:gd name="f3306" fmla="*/ f2750 f1177 1"/>
              <a:gd name="f3307" fmla="*/ f2751 f1178 1"/>
              <a:gd name="f3308" fmla="*/ f2752 f1177 1"/>
              <a:gd name="f3309" fmla="*/ f2753 f1178 1"/>
              <a:gd name="f3310" fmla="*/ f2754 f1177 1"/>
              <a:gd name="f3311" fmla="*/ f2755 f1178 1"/>
              <a:gd name="f3312" fmla="*/ f2756 f1177 1"/>
              <a:gd name="f3313" fmla="*/ f2757 f1178 1"/>
              <a:gd name="f3314" fmla="*/ f2758 f1177 1"/>
              <a:gd name="f3315" fmla="*/ f2759 f1178 1"/>
              <a:gd name="f3316" fmla="*/ f2760 f1177 1"/>
              <a:gd name="f3317" fmla="*/ f2761 f1178 1"/>
              <a:gd name="f3318" fmla="*/ f2762 f1177 1"/>
              <a:gd name="f3319" fmla="*/ f2763 f1178 1"/>
              <a:gd name="f3320" fmla="*/ f2764 f1177 1"/>
              <a:gd name="f3321" fmla="*/ f2765 f1178 1"/>
              <a:gd name="f3322" fmla="*/ f2766 f1177 1"/>
              <a:gd name="f3323" fmla="*/ f2767 f1178 1"/>
              <a:gd name="f3324" fmla="*/ f2768 f1177 1"/>
              <a:gd name="f3325" fmla="*/ f2769 f1178 1"/>
              <a:gd name="f3326" fmla="*/ f2770 f1177 1"/>
              <a:gd name="f3327" fmla="*/ f2771 f1178 1"/>
              <a:gd name="f3328" fmla="*/ f2772 f1177 1"/>
              <a:gd name="f3329" fmla="*/ f2773 f1178 1"/>
              <a:gd name="f3330" fmla="*/ f2774 f1177 1"/>
              <a:gd name="f3331" fmla="*/ f2775 f1178 1"/>
              <a:gd name="f3332" fmla="*/ f2776 f1177 1"/>
              <a:gd name="f3333" fmla="*/ f2777 f1178 1"/>
              <a:gd name="f3334" fmla="*/ f2778 f1177 1"/>
              <a:gd name="f3335" fmla="*/ f2779 f1178 1"/>
              <a:gd name="f3336" fmla="*/ f2780 f1177 1"/>
              <a:gd name="f3337" fmla="*/ f2781 f1178 1"/>
              <a:gd name="f3338" fmla="*/ f2782 f1177 1"/>
              <a:gd name="f3339" fmla="*/ f2783 f1178 1"/>
              <a:gd name="f3340" fmla="*/ f2784 f1177 1"/>
              <a:gd name="f3341" fmla="*/ f2785 f1178 1"/>
              <a:gd name="f3342" fmla="*/ f2786 f1177 1"/>
              <a:gd name="f3343" fmla="*/ f2787 f1178 1"/>
              <a:gd name="f3344" fmla="*/ f2788 f1177 1"/>
              <a:gd name="f3345" fmla="*/ f2789 f1178 1"/>
              <a:gd name="f3346" fmla="*/ f2790 f1177 1"/>
              <a:gd name="f3347" fmla="*/ f2791 f1178 1"/>
              <a:gd name="f3348" fmla="*/ f2792 f1177 1"/>
              <a:gd name="f3349" fmla="*/ f2793 f1178 1"/>
              <a:gd name="f3350" fmla="*/ f2794 f1177 1"/>
              <a:gd name="f3351" fmla="*/ f2795 f1178 1"/>
              <a:gd name="f3352" fmla="*/ f2796 f1177 1"/>
              <a:gd name="f3353" fmla="*/ f2797 f1178 1"/>
              <a:gd name="f3354" fmla="*/ f2798 f1177 1"/>
              <a:gd name="f3355" fmla="*/ f2799 f1178 1"/>
              <a:gd name="f3356" fmla="*/ f2800 f1177 1"/>
              <a:gd name="f3357" fmla="*/ f2801 f1178 1"/>
              <a:gd name="f3358" fmla="*/ f2802 f1177 1"/>
              <a:gd name="f3359" fmla="*/ f2803 f1178 1"/>
              <a:gd name="f3360" fmla="*/ f2804 f1177 1"/>
              <a:gd name="f3361" fmla="*/ f2805 f1178 1"/>
              <a:gd name="f3362" fmla="*/ f2806 f1177 1"/>
              <a:gd name="f3363" fmla="*/ f2807 f1178 1"/>
              <a:gd name="f3364" fmla="*/ f2808 f1177 1"/>
              <a:gd name="f3365" fmla="*/ f2809 f1178 1"/>
              <a:gd name="f3366" fmla="*/ f2810 f1177 1"/>
              <a:gd name="f3367" fmla="*/ f2811 f1178 1"/>
              <a:gd name="f3368" fmla="*/ f2812 f1177 1"/>
              <a:gd name="f3369" fmla="*/ f2813 f1178 1"/>
              <a:gd name="f3370" fmla="*/ f2814 f1177 1"/>
              <a:gd name="f3371" fmla="*/ f2815 f1178 1"/>
              <a:gd name="f3372" fmla="*/ f2816 f1177 1"/>
              <a:gd name="f3373" fmla="*/ f2817 f1178 1"/>
              <a:gd name="f3374" fmla="*/ f2818 f1177 1"/>
              <a:gd name="f3375" fmla="*/ f2819 f1178 1"/>
              <a:gd name="f3376" fmla="*/ f2820 f1177 1"/>
              <a:gd name="f3377" fmla="*/ f2821 f1178 1"/>
              <a:gd name="f3378" fmla="*/ f2822 f1177 1"/>
              <a:gd name="f3379" fmla="*/ f2823 f1178 1"/>
              <a:gd name="f3380" fmla="*/ f2824 f1177 1"/>
              <a:gd name="f3381" fmla="*/ f2825 f1178 1"/>
              <a:gd name="f3382" fmla="*/ f2826 f1177 1"/>
              <a:gd name="f3383" fmla="*/ f2827 f1178 1"/>
              <a:gd name="f3384" fmla="*/ f2828 f1177 1"/>
              <a:gd name="f3385" fmla="*/ f2829 f1178 1"/>
              <a:gd name="f3386" fmla="*/ f2830 f1177 1"/>
              <a:gd name="f3387" fmla="*/ f2831 f1178 1"/>
              <a:gd name="f3388" fmla="*/ f2832 f1177 1"/>
              <a:gd name="f3389" fmla="*/ f2833 f1178 1"/>
              <a:gd name="f3390" fmla="*/ f2834 f1177 1"/>
              <a:gd name="f3391" fmla="*/ f2835 f1178 1"/>
              <a:gd name="f3392" fmla="*/ f2836 f1177 1"/>
              <a:gd name="f3393" fmla="*/ f2837 f1178 1"/>
              <a:gd name="f3394" fmla="*/ f2838 f1177 1"/>
              <a:gd name="f3395" fmla="*/ f2839 f1178 1"/>
              <a:gd name="f3396" fmla="*/ f2840 f1177 1"/>
              <a:gd name="f3397" fmla="*/ f2841 f1178 1"/>
              <a:gd name="f3398" fmla="*/ f2842 f1177 1"/>
              <a:gd name="f3399" fmla="*/ f2843 f1178 1"/>
              <a:gd name="f3400" fmla="*/ f2844 f1177 1"/>
              <a:gd name="f3401" fmla="*/ f2845 f1178 1"/>
              <a:gd name="f3402" fmla="*/ f2846 f1177 1"/>
              <a:gd name="f3403" fmla="*/ f2847 f1178 1"/>
              <a:gd name="f3404" fmla="*/ f2848 f1178 1"/>
            </a:gdLst>
            <a:ahLst/>
            <a:cxnLst>
              <a:cxn ang="3cd4">
                <a:pos x="hc" y="t"/>
              </a:cxn>
              <a:cxn ang="0">
                <a:pos x="r" y="vc"/>
              </a:cxn>
              <a:cxn ang="cd4">
                <a:pos x="hc" y="b"/>
              </a:cxn>
              <a:cxn ang="cd2">
                <a:pos x="l" y="vc"/>
              </a:cxn>
              <a:cxn ang="f1740">
                <a:pos x="f2853" y="f2854"/>
              </a:cxn>
              <a:cxn ang="f1740">
                <a:pos x="f2853" y="f2855"/>
              </a:cxn>
              <a:cxn ang="f1740">
                <a:pos x="f2856" y="f2857"/>
              </a:cxn>
              <a:cxn ang="f1740">
                <a:pos x="f2858" y="f2859"/>
              </a:cxn>
              <a:cxn ang="f1740">
                <a:pos x="f2860" y="f2861"/>
              </a:cxn>
              <a:cxn ang="f1740">
                <a:pos x="f2862" y="f2863"/>
              </a:cxn>
              <a:cxn ang="f1740">
                <a:pos x="f2864" y="f2865"/>
              </a:cxn>
              <a:cxn ang="f1740">
                <a:pos x="f2866" y="f2867"/>
              </a:cxn>
              <a:cxn ang="f1740">
                <a:pos x="f2868" y="f2869"/>
              </a:cxn>
              <a:cxn ang="f1740">
                <a:pos x="f2870" y="f2871"/>
              </a:cxn>
              <a:cxn ang="f1740">
                <a:pos x="f2872" y="f2873"/>
              </a:cxn>
              <a:cxn ang="f1740">
                <a:pos x="f2874" y="f2875"/>
              </a:cxn>
              <a:cxn ang="f1740">
                <a:pos x="f2876" y="f2877"/>
              </a:cxn>
              <a:cxn ang="f1740">
                <a:pos x="f2878" y="f2879"/>
              </a:cxn>
              <a:cxn ang="f1740">
                <a:pos x="f2880" y="f2881"/>
              </a:cxn>
              <a:cxn ang="f1740">
                <a:pos x="f2882" y="f2883"/>
              </a:cxn>
              <a:cxn ang="f1740">
                <a:pos x="f2884" y="f2885"/>
              </a:cxn>
              <a:cxn ang="f1740">
                <a:pos x="f2886" y="f2887"/>
              </a:cxn>
              <a:cxn ang="f1740">
                <a:pos x="f2888" y="f2889"/>
              </a:cxn>
              <a:cxn ang="f1740">
                <a:pos x="f2890" y="f2891"/>
              </a:cxn>
              <a:cxn ang="f1740">
                <a:pos x="f2892" y="f2893"/>
              </a:cxn>
              <a:cxn ang="f1740">
                <a:pos x="f2894" y="f2895"/>
              </a:cxn>
              <a:cxn ang="f1740">
                <a:pos x="f2896" y="f2897"/>
              </a:cxn>
              <a:cxn ang="f1740">
                <a:pos x="f2898" y="f2899"/>
              </a:cxn>
              <a:cxn ang="f1740">
                <a:pos x="f2900" y="f2901"/>
              </a:cxn>
              <a:cxn ang="f1740">
                <a:pos x="f2902" y="f2903"/>
              </a:cxn>
              <a:cxn ang="f1740">
                <a:pos x="f2904" y="f2905"/>
              </a:cxn>
              <a:cxn ang="f1740">
                <a:pos x="f2906" y="f2907"/>
              </a:cxn>
              <a:cxn ang="f1740">
                <a:pos x="f2908" y="f2909"/>
              </a:cxn>
              <a:cxn ang="f1740">
                <a:pos x="f2910" y="f2911"/>
              </a:cxn>
              <a:cxn ang="f1740">
                <a:pos x="f2912" y="f2913"/>
              </a:cxn>
              <a:cxn ang="f1740">
                <a:pos x="f2914" y="f2915"/>
              </a:cxn>
              <a:cxn ang="f1740">
                <a:pos x="f2916" y="f2917"/>
              </a:cxn>
              <a:cxn ang="f1740">
                <a:pos x="f2918" y="f2919"/>
              </a:cxn>
              <a:cxn ang="f1740">
                <a:pos x="f2920" y="f2921"/>
              </a:cxn>
              <a:cxn ang="f1740">
                <a:pos x="f2922" y="f2923"/>
              </a:cxn>
              <a:cxn ang="f1740">
                <a:pos x="f2924" y="f2925"/>
              </a:cxn>
              <a:cxn ang="f1740">
                <a:pos x="f2926" y="f2927"/>
              </a:cxn>
              <a:cxn ang="f1740">
                <a:pos x="f2928" y="f2929"/>
              </a:cxn>
              <a:cxn ang="f1740">
                <a:pos x="f2930" y="f2931"/>
              </a:cxn>
              <a:cxn ang="f1740">
                <a:pos x="f2932" y="f2933"/>
              </a:cxn>
              <a:cxn ang="f1740">
                <a:pos x="f2934" y="f2935"/>
              </a:cxn>
              <a:cxn ang="f1740">
                <a:pos x="f2936" y="f2937"/>
              </a:cxn>
              <a:cxn ang="f1740">
                <a:pos x="f2938" y="f2939"/>
              </a:cxn>
              <a:cxn ang="f1740">
                <a:pos x="f2940" y="f2941"/>
              </a:cxn>
              <a:cxn ang="f1740">
                <a:pos x="f2942" y="f2943"/>
              </a:cxn>
              <a:cxn ang="f1740">
                <a:pos x="f2944" y="f2945"/>
              </a:cxn>
              <a:cxn ang="f1740">
                <a:pos x="f2946" y="f2947"/>
              </a:cxn>
              <a:cxn ang="f1740">
                <a:pos x="f2948" y="f2949"/>
              </a:cxn>
              <a:cxn ang="f1740">
                <a:pos x="f2950" y="f2951"/>
              </a:cxn>
              <a:cxn ang="f1740">
                <a:pos x="f2952" y="f2953"/>
              </a:cxn>
              <a:cxn ang="f1740">
                <a:pos x="f2954" y="f2955"/>
              </a:cxn>
              <a:cxn ang="f1740">
                <a:pos x="f2956" y="f2957"/>
              </a:cxn>
              <a:cxn ang="f1740">
                <a:pos x="f2958" y="f2959"/>
              </a:cxn>
              <a:cxn ang="f1740">
                <a:pos x="f2960" y="f2961"/>
              </a:cxn>
              <a:cxn ang="f1740">
                <a:pos x="f2962" y="f2963"/>
              </a:cxn>
              <a:cxn ang="f1740">
                <a:pos x="f2964" y="f2965"/>
              </a:cxn>
              <a:cxn ang="f1740">
                <a:pos x="f2966" y="f2967"/>
              </a:cxn>
              <a:cxn ang="f1740">
                <a:pos x="f2968" y="f2969"/>
              </a:cxn>
              <a:cxn ang="f1740">
                <a:pos x="f2970" y="f2971"/>
              </a:cxn>
              <a:cxn ang="f1740">
                <a:pos x="f2972" y="f2973"/>
              </a:cxn>
              <a:cxn ang="f1740">
                <a:pos x="f2974" y="f2975"/>
              </a:cxn>
              <a:cxn ang="f1740">
                <a:pos x="f2976" y="f2977"/>
              </a:cxn>
              <a:cxn ang="f1740">
                <a:pos x="f2978" y="f2979"/>
              </a:cxn>
              <a:cxn ang="f1740">
                <a:pos x="f2980" y="f2981"/>
              </a:cxn>
              <a:cxn ang="f1740">
                <a:pos x="f2982" y="f2983"/>
              </a:cxn>
              <a:cxn ang="f1740">
                <a:pos x="f2984" y="f2985"/>
              </a:cxn>
              <a:cxn ang="f1740">
                <a:pos x="f2986" y="f2987"/>
              </a:cxn>
              <a:cxn ang="f1740">
                <a:pos x="f2988" y="f2989"/>
              </a:cxn>
              <a:cxn ang="f1740">
                <a:pos x="f2990" y="f2991"/>
              </a:cxn>
              <a:cxn ang="f1740">
                <a:pos x="f2992" y="f2993"/>
              </a:cxn>
              <a:cxn ang="f1740">
                <a:pos x="f2994" y="f2995"/>
              </a:cxn>
              <a:cxn ang="f1740">
                <a:pos x="f2996" y="f2997"/>
              </a:cxn>
              <a:cxn ang="f1740">
                <a:pos x="f2998" y="f2999"/>
              </a:cxn>
              <a:cxn ang="f1740">
                <a:pos x="f3000" y="f3001"/>
              </a:cxn>
              <a:cxn ang="f1740">
                <a:pos x="f3002" y="f3003"/>
              </a:cxn>
              <a:cxn ang="f1740">
                <a:pos x="f3004" y="f3005"/>
              </a:cxn>
              <a:cxn ang="f1740">
                <a:pos x="f3006" y="f3007"/>
              </a:cxn>
              <a:cxn ang="f1740">
                <a:pos x="f3008" y="f3009"/>
              </a:cxn>
              <a:cxn ang="f1740">
                <a:pos x="f3010" y="f3011"/>
              </a:cxn>
              <a:cxn ang="f1740">
                <a:pos x="f3012" y="f3013"/>
              </a:cxn>
              <a:cxn ang="f1740">
                <a:pos x="f3014" y="f3015"/>
              </a:cxn>
              <a:cxn ang="f1740">
                <a:pos x="f3016" y="f3017"/>
              </a:cxn>
              <a:cxn ang="f1740">
                <a:pos x="f3018" y="f3019"/>
              </a:cxn>
              <a:cxn ang="f1740">
                <a:pos x="f3020" y="f3021"/>
              </a:cxn>
              <a:cxn ang="f1740">
                <a:pos x="f3022" y="f3023"/>
              </a:cxn>
              <a:cxn ang="f1740">
                <a:pos x="f3024" y="f3025"/>
              </a:cxn>
              <a:cxn ang="f1740">
                <a:pos x="f3026" y="f3027"/>
              </a:cxn>
              <a:cxn ang="f1740">
                <a:pos x="f3028" y="f3029"/>
              </a:cxn>
              <a:cxn ang="f1740">
                <a:pos x="f3030" y="f3031"/>
              </a:cxn>
              <a:cxn ang="f1740">
                <a:pos x="f3032" y="f3033"/>
              </a:cxn>
              <a:cxn ang="f1740">
                <a:pos x="f3034" y="f3035"/>
              </a:cxn>
              <a:cxn ang="f1740">
                <a:pos x="f3036" y="f3037"/>
              </a:cxn>
              <a:cxn ang="f1740">
                <a:pos x="f3038" y="f3039"/>
              </a:cxn>
              <a:cxn ang="f1740">
                <a:pos x="f3040" y="f3041"/>
              </a:cxn>
              <a:cxn ang="f1740">
                <a:pos x="f3042" y="f3043"/>
              </a:cxn>
              <a:cxn ang="f1740">
                <a:pos x="f3044" y="f3045"/>
              </a:cxn>
              <a:cxn ang="f1740">
                <a:pos x="f3046" y="f3047"/>
              </a:cxn>
              <a:cxn ang="f1740">
                <a:pos x="f3048" y="f3049"/>
              </a:cxn>
              <a:cxn ang="f1740">
                <a:pos x="f3050" y="f3051"/>
              </a:cxn>
              <a:cxn ang="f1740">
                <a:pos x="f3052" y="f3053"/>
              </a:cxn>
              <a:cxn ang="f1740">
                <a:pos x="f3054" y="f3055"/>
              </a:cxn>
              <a:cxn ang="f1740">
                <a:pos x="f3056" y="f3057"/>
              </a:cxn>
              <a:cxn ang="f1740">
                <a:pos x="f3058" y="f3059"/>
              </a:cxn>
              <a:cxn ang="f1740">
                <a:pos x="f3060" y="f3061"/>
              </a:cxn>
              <a:cxn ang="f1740">
                <a:pos x="f3062" y="f3063"/>
              </a:cxn>
              <a:cxn ang="f1740">
                <a:pos x="f3064" y="f3065"/>
              </a:cxn>
              <a:cxn ang="f1740">
                <a:pos x="f3066" y="f3067"/>
              </a:cxn>
              <a:cxn ang="f1740">
                <a:pos x="f3068" y="f3069"/>
              </a:cxn>
              <a:cxn ang="f1740">
                <a:pos x="f3070" y="f3071"/>
              </a:cxn>
              <a:cxn ang="f1740">
                <a:pos x="f3072" y="f3073"/>
              </a:cxn>
              <a:cxn ang="f1740">
                <a:pos x="f3074" y="f3075"/>
              </a:cxn>
              <a:cxn ang="f1740">
                <a:pos x="f3076" y="f3077"/>
              </a:cxn>
              <a:cxn ang="f1740">
                <a:pos x="f3078" y="f3079"/>
              </a:cxn>
              <a:cxn ang="f1740">
                <a:pos x="f3080" y="f3081"/>
              </a:cxn>
              <a:cxn ang="f1740">
                <a:pos x="f3082" y="f3083"/>
              </a:cxn>
              <a:cxn ang="f1740">
                <a:pos x="f3084" y="f3085"/>
              </a:cxn>
              <a:cxn ang="f1740">
                <a:pos x="f3086" y="f3087"/>
              </a:cxn>
              <a:cxn ang="f1740">
                <a:pos x="f3088" y="f3089"/>
              </a:cxn>
              <a:cxn ang="f1740">
                <a:pos x="f3090" y="f3091"/>
              </a:cxn>
              <a:cxn ang="f1740">
                <a:pos x="f3092" y="f3093"/>
              </a:cxn>
              <a:cxn ang="f1740">
                <a:pos x="f3094" y="f3095"/>
              </a:cxn>
              <a:cxn ang="f1740">
                <a:pos x="f3096" y="f3097"/>
              </a:cxn>
              <a:cxn ang="f1740">
                <a:pos x="f3098" y="f3099"/>
              </a:cxn>
              <a:cxn ang="f1740">
                <a:pos x="f3100" y="f3101"/>
              </a:cxn>
              <a:cxn ang="f1740">
                <a:pos x="f3102" y="f3103"/>
              </a:cxn>
              <a:cxn ang="f1740">
                <a:pos x="f3104" y="f3105"/>
              </a:cxn>
              <a:cxn ang="f1740">
                <a:pos x="f3106" y="f3107"/>
              </a:cxn>
              <a:cxn ang="f1740">
                <a:pos x="f3108" y="f3109"/>
              </a:cxn>
              <a:cxn ang="f1740">
                <a:pos x="f3110" y="f3111"/>
              </a:cxn>
              <a:cxn ang="f1740">
                <a:pos x="f3112" y="f3113"/>
              </a:cxn>
              <a:cxn ang="f1740">
                <a:pos x="f3114" y="f3115"/>
              </a:cxn>
              <a:cxn ang="f1740">
                <a:pos x="f3116" y="f3117"/>
              </a:cxn>
              <a:cxn ang="f1740">
                <a:pos x="f3118" y="f3119"/>
              </a:cxn>
              <a:cxn ang="f1740">
                <a:pos x="f3120" y="f3121"/>
              </a:cxn>
              <a:cxn ang="f1740">
                <a:pos x="f3122" y="f3123"/>
              </a:cxn>
              <a:cxn ang="f1740">
                <a:pos x="f3124" y="f3125"/>
              </a:cxn>
              <a:cxn ang="f1740">
                <a:pos x="f3126" y="f3127"/>
              </a:cxn>
              <a:cxn ang="f1740">
                <a:pos x="f3128" y="f3129"/>
              </a:cxn>
              <a:cxn ang="f1740">
                <a:pos x="f3130" y="f3131"/>
              </a:cxn>
              <a:cxn ang="f1740">
                <a:pos x="f3132" y="f3133"/>
              </a:cxn>
              <a:cxn ang="f1740">
                <a:pos x="f3134" y="f3135"/>
              </a:cxn>
              <a:cxn ang="f1740">
                <a:pos x="f3136" y="f3137"/>
              </a:cxn>
              <a:cxn ang="f1740">
                <a:pos x="f3138" y="f3139"/>
              </a:cxn>
              <a:cxn ang="f1740">
                <a:pos x="f3140" y="f3141"/>
              </a:cxn>
              <a:cxn ang="f1740">
                <a:pos x="f3142" y="f3143"/>
              </a:cxn>
              <a:cxn ang="f1740">
                <a:pos x="f3144" y="f3145"/>
              </a:cxn>
              <a:cxn ang="f1740">
                <a:pos x="f3146" y="f3147"/>
              </a:cxn>
              <a:cxn ang="f1740">
                <a:pos x="f3148" y="f3149"/>
              </a:cxn>
              <a:cxn ang="f1740">
                <a:pos x="f3150" y="f3151"/>
              </a:cxn>
              <a:cxn ang="f1740">
                <a:pos x="f3152" y="f3153"/>
              </a:cxn>
              <a:cxn ang="f1740">
                <a:pos x="f3154" y="f3155"/>
              </a:cxn>
              <a:cxn ang="f1740">
                <a:pos x="f3156" y="f3157"/>
              </a:cxn>
              <a:cxn ang="f1740">
                <a:pos x="f3158" y="f3159"/>
              </a:cxn>
              <a:cxn ang="f1740">
                <a:pos x="f3160" y="f3161"/>
              </a:cxn>
              <a:cxn ang="f1740">
                <a:pos x="f3162" y="f3163"/>
              </a:cxn>
              <a:cxn ang="f1740">
                <a:pos x="f3164" y="f3165"/>
              </a:cxn>
              <a:cxn ang="f1740">
                <a:pos x="f3166" y="f3167"/>
              </a:cxn>
              <a:cxn ang="f1740">
                <a:pos x="f3168" y="f3169"/>
              </a:cxn>
              <a:cxn ang="f1740">
                <a:pos x="f3170" y="f3171"/>
              </a:cxn>
              <a:cxn ang="f1740">
                <a:pos x="f3172" y="f3173"/>
              </a:cxn>
              <a:cxn ang="f1740">
                <a:pos x="f3174" y="f3175"/>
              </a:cxn>
              <a:cxn ang="f1740">
                <a:pos x="f3176" y="f3177"/>
              </a:cxn>
              <a:cxn ang="f1740">
                <a:pos x="f3178" y="f3179"/>
              </a:cxn>
              <a:cxn ang="f1740">
                <a:pos x="f3180" y="f3181"/>
              </a:cxn>
              <a:cxn ang="f1740">
                <a:pos x="f3182" y="f3183"/>
              </a:cxn>
              <a:cxn ang="f1740">
                <a:pos x="f3184" y="f3185"/>
              </a:cxn>
              <a:cxn ang="f1740">
                <a:pos x="f3186" y="f3187"/>
              </a:cxn>
              <a:cxn ang="f1740">
                <a:pos x="f3188" y="f3189"/>
              </a:cxn>
              <a:cxn ang="f1740">
                <a:pos x="f3190" y="f3191"/>
              </a:cxn>
              <a:cxn ang="f1740">
                <a:pos x="f3192" y="f3193"/>
              </a:cxn>
              <a:cxn ang="f1740">
                <a:pos x="f3194" y="f3195"/>
              </a:cxn>
              <a:cxn ang="f1740">
                <a:pos x="f3196" y="f3197"/>
              </a:cxn>
              <a:cxn ang="f1740">
                <a:pos x="f3198" y="f3199"/>
              </a:cxn>
              <a:cxn ang="f1740">
                <a:pos x="f3200" y="f3201"/>
              </a:cxn>
              <a:cxn ang="f1740">
                <a:pos x="f3202" y="f3203"/>
              </a:cxn>
              <a:cxn ang="f1740">
                <a:pos x="f3204" y="f3205"/>
              </a:cxn>
              <a:cxn ang="f1740">
                <a:pos x="f3206" y="f3207"/>
              </a:cxn>
              <a:cxn ang="f1740">
                <a:pos x="f3208" y="f3209"/>
              </a:cxn>
              <a:cxn ang="f1740">
                <a:pos x="f3210" y="f3211"/>
              </a:cxn>
              <a:cxn ang="f1740">
                <a:pos x="f3212" y="f3213"/>
              </a:cxn>
              <a:cxn ang="f1740">
                <a:pos x="f3214" y="f3215"/>
              </a:cxn>
              <a:cxn ang="f1740">
                <a:pos x="f3216" y="f3217"/>
              </a:cxn>
              <a:cxn ang="f1740">
                <a:pos x="f3218" y="f3219"/>
              </a:cxn>
              <a:cxn ang="f1740">
                <a:pos x="f3220" y="f3221"/>
              </a:cxn>
              <a:cxn ang="f1740">
                <a:pos x="f3222" y="f3223"/>
              </a:cxn>
              <a:cxn ang="f1740">
                <a:pos x="f3224" y="f3225"/>
              </a:cxn>
              <a:cxn ang="f1740">
                <a:pos x="f3226" y="f3227"/>
              </a:cxn>
              <a:cxn ang="f1740">
                <a:pos x="f3228" y="f3229"/>
              </a:cxn>
              <a:cxn ang="f1740">
                <a:pos x="f3230" y="f3231"/>
              </a:cxn>
              <a:cxn ang="f1740">
                <a:pos x="f3232" y="f3233"/>
              </a:cxn>
              <a:cxn ang="f1740">
                <a:pos x="f3234" y="f3235"/>
              </a:cxn>
              <a:cxn ang="f1740">
                <a:pos x="f3236" y="f3237"/>
              </a:cxn>
              <a:cxn ang="f1740">
                <a:pos x="f3238" y="f3239"/>
              </a:cxn>
              <a:cxn ang="f1740">
                <a:pos x="f3240" y="f3241"/>
              </a:cxn>
              <a:cxn ang="f1740">
                <a:pos x="f3242" y="f3243"/>
              </a:cxn>
              <a:cxn ang="f1740">
                <a:pos x="f3244" y="f3245"/>
              </a:cxn>
              <a:cxn ang="f1740">
                <a:pos x="f3246" y="f3247"/>
              </a:cxn>
              <a:cxn ang="f1740">
                <a:pos x="f3248" y="f3249"/>
              </a:cxn>
              <a:cxn ang="f1740">
                <a:pos x="f3250" y="f3251"/>
              </a:cxn>
              <a:cxn ang="f1740">
                <a:pos x="f3252" y="f3253"/>
              </a:cxn>
              <a:cxn ang="f1740">
                <a:pos x="f3254" y="f3255"/>
              </a:cxn>
              <a:cxn ang="f1740">
                <a:pos x="f3256" y="f3257"/>
              </a:cxn>
              <a:cxn ang="f1740">
                <a:pos x="f3258" y="f3259"/>
              </a:cxn>
              <a:cxn ang="f1740">
                <a:pos x="f3260" y="f3261"/>
              </a:cxn>
              <a:cxn ang="f1740">
                <a:pos x="f3262" y="f3263"/>
              </a:cxn>
              <a:cxn ang="f1740">
                <a:pos x="f3264" y="f3265"/>
              </a:cxn>
              <a:cxn ang="f1740">
                <a:pos x="f3266" y="f3267"/>
              </a:cxn>
              <a:cxn ang="f1740">
                <a:pos x="f3268" y="f3269"/>
              </a:cxn>
              <a:cxn ang="f1740">
                <a:pos x="f3270" y="f3271"/>
              </a:cxn>
              <a:cxn ang="f1740">
                <a:pos x="f3272" y="f3273"/>
              </a:cxn>
              <a:cxn ang="f1740">
                <a:pos x="f3274" y="f3275"/>
              </a:cxn>
              <a:cxn ang="f1740">
                <a:pos x="f3276" y="f3277"/>
              </a:cxn>
              <a:cxn ang="f1740">
                <a:pos x="f3278" y="f3279"/>
              </a:cxn>
              <a:cxn ang="f1740">
                <a:pos x="f3280" y="f3281"/>
              </a:cxn>
              <a:cxn ang="f1740">
                <a:pos x="f3282" y="f3283"/>
              </a:cxn>
              <a:cxn ang="f1740">
                <a:pos x="f3284" y="f3285"/>
              </a:cxn>
              <a:cxn ang="f1740">
                <a:pos x="f3286" y="f3287"/>
              </a:cxn>
              <a:cxn ang="f1740">
                <a:pos x="f3288" y="f3289"/>
              </a:cxn>
              <a:cxn ang="f1740">
                <a:pos x="f3290" y="f3291"/>
              </a:cxn>
              <a:cxn ang="f1740">
                <a:pos x="f3292" y="f3293"/>
              </a:cxn>
              <a:cxn ang="f1740">
                <a:pos x="f3294" y="f3295"/>
              </a:cxn>
              <a:cxn ang="f1740">
                <a:pos x="f3296" y="f3297"/>
              </a:cxn>
              <a:cxn ang="f1740">
                <a:pos x="f3298" y="f3299"/>
              </a:cxn>
              <a:cxn ang="f1740">
                <a:pos x="f3300" y="f3301"/>
              </a:cxn>
              <a:cxn ang="f1740">
                <a:pos x="f3302" y="f3303"/>
              </a:cxn>
              <a:cxn ang="f1740">
                <a:pos x="f3304" y="f3305"/>
              </a:cxn>
              <a:cxn ang="f1740">
                <a:pos x="f3306" y="f3307"/>
              </a:cxn>
              <a:cxn ang="f1740">
                <a:pos x="f3308" y="f3309"/>
              </a:cxn>
              <a:cxn ang="f1740">
                <a:pos x="f3310" y="f3311"/>
              </a:cxn>
              <a:cxn ang="f1740">
                <a:pos x="f3312" y="f3313"/>
              </a:cxn>
              <a:cxn ang="f1740">
                <a:pos x="f3314" y="f3315"/>
              </a:cxn>
              <a:cxn ang="f1740">
                <a:pos x="f3316" y="f3317"/>
              </a:cxn>
              <a:cxn ang="f1740">
                <a:pos x="f3318" y="f3319"/>
              </a:cxn>
              <a:cxn ang="f1740">
                <a:pos x="f3320" y="f3321"/>
              </a:cxn>
              <a:cxn ang="f1740">
                <a:pos x="f3322" y="f3323"/>
              </a:cxn>
              <a:cxn ang="f1740">
                <a:pos x="f3324" y="f3325"/>
              </a:cxn>
              <a:cxn ang="f1740">
                <a:pos x="f3326" y="f3327"/>
              </a:cxn>
              <a:cxn ang="f1740">
                <a:pos x="f3328" y="f3329"/>
              </a:cxn>
              <a:cxn ang="f1740">
                <a:pos x="f3330" y="f3331"/>
              </a:cxn>
              <a:cxn ang="f1740">
                <a:pos x="f3332" y="f3333"/>
              </a:cxn>
              <a:cxn ang="f1740">
                <a:pos x="f3334" y="f3335"/>
              </a:cxn>
              <a:cxn ang="f1740">
                <a:pos x="f3336" y="f3337"/>
              </a:cxn>
              <a:cxn ang="f1740">
                <a:pos x="f3338" y="f3339"/>
              </a:cxn>
              <a:cxn ang="f1740">
                <a:pos x="f3340" y="f3341"/>
              </a:cxn>
              <a:cxn ang="f1740">
                <a:pos x="f3342" y="f3343"/>
              </a:cxn>
              <a:cxn ang="f1740">
                <a:pos x="f3344" y="f3345"/>
              </a:cxn>
              <a:cxn ang="f1740">
                <a:pos x="f3346" y="f3347"/>
              </a:cxn>
              <a:cxn ang="f1740">
                <a:pos x="f3348" y="f3349"/>
              </a:cxn>
              <a:cxn ang="f1740">
                <a:pos x="f3350" y="f3351"/>
              </a:cxn>
              <a:cxn ang="f1740">
                <a:pos x="f3352" y="f3353"/>
              </a:cxn>
              <a:cxn ang="f1740">
                <a:pos x="f3354" y="f3355"/>
              </a:cxn>
              <a:cxn ang="f1740">
                <a:pos x="f3356" y="f3357"/>
              </a:cxn>
              <a:cxn ang="f1740">
                <a:pos x="f3358" y="f3359"/>
              </a:cxn>
              <a:cxn ang="f1740">
                <a:pos x="f3360" y="f3361"/>
              </a:cxn>
              <a:cxn ang="f1740">
                <a:pos x="f3362" y="f3363"/>
              </a:cxn>
              <a:cxn ang="f1740">
                <a:pos x="f3364" y="f3365"/>
              </a:cxn>
              <a:cxn ang="f1740">
                <a:pos x="f3366" y="f3367"/>
              </a:cxn>
              <a:cxn ang="f1740">
                <a:pos x="f3368" y="f3369"/>
              </a:cxn>
              <a:cxn ang="f1740">
                <a:pos x="f3370" y="f3371"/>
              </a:cxn>
              <a:cxn ang="f1740">
                <a:pos x="f3372" y="f3373"/>
              </a:cxn>
              <a:cxn ang="f1740">
                <a:pos x="f3374" y="f3375"/>
              </a:cxn>
              <a:cxn ang="f1740">
                <a:pos x="f3376" y="f3377"/>
              </a:cxn>
              <a:cxn ang="f1740">
                <a:pos x="f3378" y="f3379"/>
              </a:cxn>
              <a:cxn ang="f1740">
                <a:pos x="f3380" y="f3381"/>
              </a:cxn>
              <a:cxn ang="f1740">
                <a:pos x="f3382" y="f3383"/>
              </a:cxn>
              <a:cxn ang="f1740">
                <a:pos x="f3384" y="f3385"/>
              </a:cxn>
              <a:cxn ang="f1740">
                <a:pos x="f3386" y="f3387"/>
              </a:cxn>
              <a:cxn ang="f1740">
                <a:pos x="f3388" y="f3389"/>
              </a:cxn>
              <a:cxn ang="f1740">
                <a:pos x="f3390" y="f3391"/>
              </a:cxn>
              <a:cxn ang="f1740">
                <a:pos x="f3392" y="f3393"/>
              </a:cxn>
              <a:cxn ang="f1740">
                <a:pos x="f3394" y="f3395"/>
              </a:cxn>
              <a:cxn ang="f1740">
                <a:pos x="f3396" y="f3397"/>
              </a:cxn>
              <a:cxn ang="f1740">
                <a:pos x="f3398" y="f3399"/>
              </a:cxn>
              <a:cxn ang="f1740">
                <a:pos x="f3400" y="f3401"/>
              </a:cxn>
              <a:cxn ang="f1740">
                <a:pos x="f3402" y="f3403"/>
              </a:cxn>
              <a:cxn ang="f1740">
                <a:pos x="f3402" y="f3404"/>
              </a:cxn>
              <a:cxn ang="f1740">
                <a:pos x="f2853" y="f2854"/>
              </a:cxn>
            </a:cxnLst>
            <a:rect l="f2849" t="f2852" r="f2850" b="f2851"/>
            <a:pathLst>
              <a:path w="11243827" h="5641173">
                <a:moveTo>
                  <a:pt x="f6" y="f5"/>
                </a:moveTo>
                <a:lnTo>
                  <a:pt x="f6" y="f8"/>
                </a:lnTo>
                <a:lnTo>
                  <a:pt x="f9" y="f10"/>
                </a:lnTo>
                <a:cubicBezTo>
                  <a:pt x="f11" y="f12"/>
                  <a:pt x="f13" y="f14"/>
                  <a:pt x="f15" y="f16"/>
                </a:cubicBezTo>
                <a:cubicBezTo>
                  <a:pt x="f17" y="f18"/>
                  <a:pt x="f19" y="f20"/>
                  <a:pt x="f21" y="f22"/>
                </a:cubicBezTo>
                <a:lnTo>
                  <a:pt x="f23" y="f24"/>
                </a:lnTo>
                <a:lnTo>
                  <a:pt x="f25" y="f26"/>
                </a:lnTo>
                <a:lnTo>
                  <a:pt x="f27" y="f28"/>
                </a:lnTo>
                <a:lnTo>
                  <a:pt x="f29" y="f30"/>
                </a:lnTo>
                <a:cubicBezTo>
                  <a:pt x="f31" y="f32"/>
                  <a:pt x="f33" y="f34"/>
                  <a:pt x="f35" y="f36"/>
                </a:cubicBezTo>
                <a:cubicBezTo>
                  <a:pt x="f37" y="f38"/>
                  <a:pt x="f39" y="f40"/>
                  <a:pt x="f41" y="f42"/>
                </a:cubicBezTo>
                <a:lnTo>
                  <a:pt x="f43" y="f44"/>
                </a:lnTo>
                <a:lnTo>
                  <a:pt x="f45" y="f46"/>
                </a:lnTo>
                <a:lnTo>
                  <a:pt x="f47" y="f48"/>
                </a:lnTo>
                <a:lnTo>
                  <a:pt x="f49" y="f50"/>
                </a:lnTo>
                <a:cubicBezTo>
                  <a:pt x="f51" y="f52"/>
                  <a:pt x="f53" y="f54"/>
                  <a:pt x="f55" y="f56"/>
                </a:cubicBezTo>
                <a:lnTo>
                  <a:pt x="f57" y="f58"/>
                </a:lnTo>
                <a:cubicBezTo>
                  <a:pt x="f59" y="f60"/>
                  <a:pt x="f61" y="f62"/>
                  <a:pt x="f63" y="f64"/>
                </a:cubicBezTo>
                <a:cubicBezTo>
                  <a:pt x="f65" y="f66"/>
                  <a:pt x="f67" y="f68"/>
                  <a:pt x="f69" y="f70"/>
                </a:cubicBezTo>
                <a:cubicBezTo>
                  <a:pt x="f71" y="f72"/>
                  <a:pt x="f73" y="f74"/>
                  <a:pt x="f75" y="f76"/>
                </a:cubicBezTo>
                <a:cubicBezTo>
                  <a:pt x="f77" y="f78"/>
                  <a:pt x="f79" y="f80"/>
                  <a:pt x="f81" y="f82"/>
                </a:cubicBezTo>
                <a:cubicBezTo>
                  <a:pt x="f83" y="f84"/>
                  <a:pt x="f85" y="f86"/>
                  <a:pt x="f87" y="f88"/>
                </a:cubicBezTo>
                <a:lnTo>
                  <a:pt x="f89" y="f90"/>
                </a:lnTo>
                <a:lnTo>
                  <a:pt x="f91" y="f92"/>
                </a:lnTo>
                <a:cubicBezTo>
                  <a:pt x="f93" y="f94"/>
                  <a:pt x="f95" y="f96"/>
                  <a:pt x="f97" y="f98"/>
                </a:cubicBezTo>
                <a:cubicBezTo>
                  <a:pt x="f99" y="f100"/>
                  <a:pt x="f101" y="f102"/>
                  <a:pt x="f103" y="f104"/>
                </a:cubicBezTo>
                <a:cubicBezTo>
                  <a:pt x="f105" y="f106"/>
                  <a:pt x="f107" y="f108"/>
                  <a:pt x="f109" y="f110"/>
                </a:cubicBezTo>
                <a:cubicBezTo>
                  <a:pt x="f111" y="f112"/>
                  <a:pt x="f113" y="f114"/>
                  <a:pt x="f115" y="f116"/>
                </a:cubicBezTo>
                <a:cubicBezTo>
                  <a:pt x="f117" y="f118"/>
                  <a:pt x="f119" y="f120"/>
                  <a:pt x="f121" y="f122"/>
                </a:cubicBezTo>
                <a:lnTo>
                  <a:pt x="f123" y="f124"/>
                </a:lnTo>
                <a:lnTo>
                  <a:pt x="f125" y="f126"/>
                </a:lnTo>
                <a:cubicBezTo>
                  <a:pt x="f127" y="f128"/>
                  <a:pt x="f129" y="f130"/>
                  <a:pt x="f131" y="f132"/>
                </a:cubicBezTo>
                <a:cubicBezTo>
                  <a:pt x="f133" y="f134"/>
                  <a:pt x="f135" y="f136"/>
                  <a:pt x="f137" y="f138"/>
                </a:cubicBezTo>
                <a:cubicBezTo>
                  <a:pt x="f139" y="f140"/>
                  <a:pt x="f141" y="f142"/>
                  <a:pt x="f143" y="f144"/>
                </a:cubicBezTo>
                <a:cubicBezTo>
                  <a:pt x="f145" y="f146"/>
                  <a:pt x="f147" y="f148"/>
                  <a:pt x="f149" y="f150"/>
                </a:cubicBez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212"/>
                  <a:pt x="f213" y="f214"/>
                  <a:pt x="f215" y="f216"/>
                </a:cubicBezTo>
                <a:cubicBezTo>
                  <a:pt x="f217" y="f218"/>
                  <a:pt x="f219" y="f220"/>
                  <a:pt x="f221" y="f222"/>
                </a:cubicBezTo>
                <a:cubicBezTo>
                  <a:pt x="f223" y="f224"/>
                  <a:pt x="f225" y="f226"/>
                  <a:pt x="f227" y="f228"/>
                </a:cubicBezTo>
                <a:lnTo>
                  <a:pt x="f229" y="f230"/>
                </a:lnTo>
                <a:lnTo>
                  <a:pt x="f231" y="f232"/>
                </a:lnTo>
                <a:lnTo>
                  <a:pt x="f233" y="f234"/>
                </a:lnTo>
                <a:lnTo>
                  <a:pt x="f235" y="f236"/>
                </a:lnTo>
                <a:cubicBezTo>
                  <a:pt x="f237" y="f238"/>
                  <a:pt x="f239" y="f240"/>
                  <a:pt x="f241" y="f242"/>
                </a:cubicBez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cubicBezTo>
                  <a:pt x="f285" y="f286"/>
                  <a:pt x="f287" y="f288"/>
                  <a:pt x="f289" y="f290"/>
                </a:cubicBezTo>
                <a:lnTo>
                  <a:pt x="f291" y="f292"/>
                </a:lnTo>
                <a:lnTo>
                  <a:pt x="f293" y="f294"/>
                </a:lnTo>
                <a:cubicBezTo>
                  <a:pt x="f295" y="f296"/>
                  <a:pt x="f297" y="f298"/>
                  <a:pt x="f299" y="f300"/>
                </a:cubicBezTo>
                <a:lnTo>
                  <a:pt x="f301" y="f302"/>
                </a:lnTo>
                <a:lnTo>
                  <a:pt x="f303" y="f304"/>
                </a:lnTo>
                <a:lnTo>
                  <a:pt x="f305" y="f306"/>
                </a:lnTo>
                <a:lnTo>
                  <a:pt x="f307" y="f308"/>
                </a:lnTo>
                <a:lnTo>
                  <a:pt x="f309" y="f310"/>
                </a:lnTo>
                <a:lnTo>
                  <a:pt x="f311" y="f312"/>
                </a:lnTo>
                <a:cubicBezTo>
                  <a:pt x="f313" y="f314"/>
                  <a:pt x="f315" y="f316"/>
                  <a:pt x="f317" y="f318"/>
                </a:cubicBezTo>
                <a:cubicBezTo>
                  <a:pt x="f319" y="f320"/>
                  <a:pt x="f321" y="f322"/>
                  <a:pt x="f323" y="f324"/>
                </a:cubicBezTo>
                <a:cubicBezTo>
                  <a:pt x="f325" y="f326"/>
                  <a:pt x="f327" y="f328"/>
                  <a:pt x="f329" y="f330"/>
                </a:cubicBezTo>
                <a:cubicBezTo>
                  <a:pt x="f331" y="f332"/>
                  <a:pt x="f333" y="f334"/>
                  <a:pt x="f335" y="f336"/>
                </a:cubicBezTo>
                <a:lnTo>
                  <a:pt x="f337" y="f338"/>
                </a:lnTo>
                <a:lnTo>
                  <a:pt x="f339" y="f340"/>
                </a:lnTo>
                <a:cubicBezTo>
                  <a:pt x="f341" y="f342"/>
                  <a:pt x="f343" y="f344"/>
                  <a:pt x="f345" y="f346"/>
                </a:cubicBezTo>
                <a:cubicBezTo>
                  <a:pt x="f347" y="f348"/>
                  <a:pt x="f349" y="f350"/>
                  <a:pt x="f351" y="f352"/>
                </a:cubicBezTo>
                <a:cubicBezTo>
                  <a:pt x="f353" y="f354"/>
                  <a:pt x="f355" y="f356"/>
                  <a:pt x="f357" y="f358"/>
                </a:cubicBezTo>
                <a:cubicBezTo>
                  <a:pt x="f359" y="f360"/>
                  <a:pt x="f361" y="f362"/>
                  <a:pt x="f363" y="f364"/>
                </a:cubicBezTo>
                <a:lnTo>
                  <a:pt x="f365" y="f366"/>
                </a:lnTo>
                <a:lnTo>
                  <a:pt x="f367" y="f368"/>
                </a:lnTo>
                <a:lnTo>
                  <a:pt x="f369" y="f370"/>
                </a:lnTo>
                <a:lnTo>
                  <a:pt x="f371" y="f372"/>
                </a:lnTo>
                <a:lnTo>
                  <a:pt x="f373" y="f374"/>
                </a:lnTo>
                <a:cubicBezTo>
                  <a:pt x="f375" y="f376"/>
                  <a:pt x="f377" y="f378"/>
                  <a:pt x="f379" y="f380"/>
                </a:cubicBezTo>
                <a:lnTo>
                  <a:pt x="f381" y="f382"/>
                </a:lnTo>
                <a:lnTo>
                  <a:pt x="f383" y="f384"/>
                </a:lnTo>
                <a:cubicBezTo>
                  <a:pt x="f385" y="f386"/>
                  <a:pt x="f387" y="f388"/>
                  <a:pt x="f389" y="f390"/>
                </a:cubicBezTo>
                <a:cubicBezTo>
                  <a:pt x="f391" y="f392"/>
                  <a:pt x="f393" y="f394"/>
                  <a:pt x="f395" y="f396"/>
                </a:cubicBezTo>
                <a:cubicBezTo>
                  <a:pt x="f397" y="f398"/>
                  <a:pt x="f399" y="f400"/>
                  <a:pt x="f401" y="f402"/>
                </a:cubicBezTo>
                <a:cubicBezTo>
                  <a:pt x="f403" y="f404"/>
                  <a:pt x="f405" y="f406"/>
                  <a:pt x="f407" y="f408"/>
                </a:cubicBezTo>
                <a:lnTo>
                  <a:pt x="f409" y="f410"/>
                </a:lnTo>
                <a:lnTo>
                  <a:pt x="f411" y="f412"/>
                </a:lnTo>
                <a:lnTo>
                  <a:pt x="f413" y="f414"/>
                </a:lnTo>
                <a:lnTo>
                  <a:pt x="f415" y="f416"/>
                </a:lnTo>
                <a:lnTo>
                  <a:pt x="f417" y="f418"/>
                </a:lnTo>
                <a:lnTo>
                  <a:pt x="f419" y="f420"/>
                </a:lnTo>
                <a:cubicBezTo>
                  <a:pt x="f421" y="f422"/>
                  <a:pt x="f423" y="f424"/>
                  <a:pt x="f425" y="f426"/>
                </a:cubicBezTo>
                <a:lnTo>
                  <a:pt x="f427" y="f428"/>
                </a:lnTo>
                <a:lnTo>
                  <a:pt x="f429" y="f430"/>
                </a:lnTo>
                <a:cubicBezTo>
                  <a:pt x="f431" y="f432"/>
                  <a:pt x="f433" y="f434"/>
                  <a:pt x="f435" y="f436"/>
                </a:cubicBezTo>
                <a:cubicBezTo>
                  <a:pt x="f437" y="f438"/>
                  <a:pt x="f439" y="f440"/>
                  <a:pt x="f441" y="f442"/>
                </a:cubicBezTo>
                <a:cubicBezTo>
                  <a:pt x="f443" y="f444"/>
                  <a:pt x="f445" y="f446"/>
                  <a:pt x="f447" y="f448"/>
                </a:cubicBezTo>
                <a:cubicBezTo>
                  <a:pt x="f449" y="f450"/>
                  <a:pt x="f451" y="f452"/>
                  <a:pt x="f453" y="f454"/>
                </a:cubicBezTo>
                <a:cubicBezTo>
                  <a:pt x="f455" y="f456"/>
                  <a:pt x="f457" y="f458"/>
                  <a:pt x="f459" y="f460"/>
                </a:cubicBezTo>
                <a:cubicBezTo>
                  <a:pt x="f461" y="f462"/>
                  <a:pt x="f463" y="f464"/>
                  <a:pt x="f465" y="f466"/>
                </a:cubicBezTo>
                <a:cubicBezTo>
                  <a:pt x="f467" y="f468"/>
                  <a:pt x="f469" y="f470"/>
                  <a:pt x="f471" y="f472"/>
                </a:cubicBezTo>
                <a:cubicBezTo>
                  <a:pt x="f473" y="f474"/>
                  <a:pt x="f475" y="f476"/>
                  <a:pt x="f477" y="f478"/>
                </a:cubicBezTo>
                <a:lnTo>
                  <a:pt x="f479" y="f480"/>
                </a:lnTo>
                <a:lnTo>
                  <a:pt x="f481" y="f482"/>
                </a:lnTo>
                <a:lnTo>
                  <a:pt x="f483" y="f484"/>
                </a:lnTo>
                <a:lnTo>
                  <a:pt x="f485" y="f486"/>
                </a:lnTo>
                <a:cubicBezTo>
                  <a:pt x="f487" y="f488"/>
                  <a:pt x="f489" y="f490"/>
                  <a:pt x="f491" y="f492"/>
                </a:cubicBezTo>
                <a:cubicBezTo>
                  <a:pt x="f493" y="f494"/>
                  <a:pt x="f495" y="f496"/>
                  <a:pt x="f497" y="f498"/>
                </a:cubicBezTo>
                <a:lnTo>
                  <a:pt x="f499" y="f500"/>
                </a:lnTo>
                <a:lnTo>
                  <a:pt x="f501" y="f502"/>
                </a:lnTo>
                <a:cubicBezTo>
                  <a:pt x="f503" y="f504"/>
                  <a:pt x="f505" y="f506"/>
                  <a:pt x="f507" y="f508"/>
                </a:cubicBezTo>
                <a:lnTo>
                  <a:pt x="f509" y="f510"/>
                </a:lnTo>
                <a:lnTo>
                  <a:pt x="f511" y="f512"/>
                </a:lnTo>
                <a:cubicBezTo>
                  <a:pt x="f513" y="f514"/>
                  <a:pt x="f515" y="f516"/>
                  <a:pt x="f517" y="f518"/>
                </a:cubicBezTo>
                <a:lnTo>
                  <a:pt x="f519" y="f520"/>
                </a:lnTo>
                <a:lnTo>
                  <a:pt x="f521" y="f522"/>
                </a:lnTo>
                <a:cubicBezTo>
                  <a:pt x="f523" y="f524"/>
                  <a:pt x="f525" y="f526"/>
                  <a:pt x="f527" y="f528"/>
                </a:cubicBezTo>
                <a:lnTo>
                  <a:pt x="f529" y="f530"/>
                </a:lnTo>
                <a:lnTo>
                  <a:pt x="f531" y="f532"/>
                </a:lnTo>
                <a:lnTo>
                  <a:pt x="f533" y="f534"/>
                </a:lnTo>
                <a:lnTo>
                  <a:pt x="f535" y="f536"/>
                </a:lnTo>
                <a:lnTo>
                  <a:pt x="f537" y="f538"/>
                </a:lnTo>
                <a:cubicBezTo>
                  <a:pt x="f539" y="f540"/>
                  <a:pt x="f541" y="f542"/>
                  <a:pt x="f543" y="f544"/>
                </a:cubicBezTo>
                <a:lnTo>
                  <a:pt x="f545" y="f546"/>
                </a:lnTo>
                <a:lnTo>
                  <a:pt x="f547" y="f548"/>
                </a:lnTo>
                <a:cubicBezTo>
                  <a:pt x="f549" y="f550"/>
                  <a:pt x="f551" y="f552"/>
                  <a:pt x="f553" y="f554"/>
                </a:cubicBezTo>
                <a:cubicBezTo>
                  <a:pt x="f555" y="f556"/>
                  <a:pt x="f557" y="f558"/>
                  <a:pt x="f559" y="f560"/>
                </a:cubicBezTo>
                <a:cubicBezTo>
                  <a:pt x="f561" y="f562"/>
                  <a:pt x="f563" y="f564"/>
                  <a:pt x="f565" y="f566"/>
                </a:cubicBezTo>
                <a:cubicBezTo>
                  <a:pt x="f567" y="f568"/>
                  <a:pt x="f569" y="f570"/>
                  <a:pt x="f571" y="f572"/>
                </a:cubicBezTo>
                <a:cubicBezTo>
                  <a:pt x="f573" y="f574"/>
                  <a:pt x="f575" y="f576"/>
                  <a:pt x="f577" y="f578"/>
                </a:cubicBezTo>
                <a:cubicBezTo>
                  <a:pt x="f579" y="f580"/>
                  <a:pt x="f581" y="f582"/>
                  <a:pt x="f583" y="f584"/>
                </a:cubicBezTo>
                <a:cubicBezTo>
                  <a:pt x="f585" y="f586"/>
                  <a:pt x="f587" y="f588"/>
                  <a:pt x="f589" y="f590"/>
                </a:cubicBezTo>
                <a:lnTo>
                  <a:pt x="f591" y="f592"/>
                </a:lnTo>
                <a:cubicBezTo>
                  <a:pt x="f593" y="f594"/>
                  <a:pt x="f595" y="f596"/>
                  <a:pt x="f597" y="f598"/>
                </a:cubicBezTo>
                <a:lnTo>
                  <a:pt x="f599" y="f600"/>
                </a:lnTo>
                <a:lnTo>
                  <a:pt x="f601" y="f602"/>
                </a:lnTo>
                <a:cubicBezTo>
                  <a:pt x="f603" y="f604"/>
                  <a:pt x="f605" y="f606"/>
                  <a:pt x="f607" y="f608"/>
                </a:cubicBezTo>
                <a:cubicBezTo>
                  <a:pt x="f609" y="f610"/>
                  <a:pt x="f611" y="f612"/>
                  <a:pt x="f613" y="f614"/>
                </a:cubicBezTo>
                <a:cubicBezTo>
                  <a:pt x="f615" y="f616"/>
                  <a:pt x="f617" y="f618"/>
                  <a:pt x="f619" y="f620"/>
                </a:cubicBezTo>
                <a:cubicBezTo>
                  <a:pt x="f621" y="f622"/>
                  <a:pt x="f623" y="f624"/>
                  <a:pt x="f625" y="f626"/>
                </a:cubicBezTo>
                <a:cubicBezTo>
                  <a:pt x="f627" y="f628"/>
                  <a:pt x="f629" y="f630"/>
                  <a:pt x="f631" y="f632"/>
                </a:cubicBezTo>
                <a:lnTo>
                  <a:pt x="f633" y="f634"/>
                </a:lnTo>
                <a:lnTo>
                  <a:pt x="f635" y="f636"/>
                </a:lnTo>
                <a:cubicBezTo>
                  <a:pt x="f637" y="f638"/>
                  <a:pt x="f639" y="f640"/>
                  <a:pt x="f641" y="f642"/>
                </a:cubicBezTo>
                <a:lnTo>
                  <a:pt x="f643" y="f644"/>
                </a:lnTo>
                <a:cubicBezTo>
                  <a:pt x="f645" y="f646"/>
                  <a:pt x="f647" y="f648"/>
                  <a:pt x="f649" y="f650"/>
                </a:cubicBezTo>
                <a:cubicBezTo>
                  <a:pt x="f651" y="f652"/>
                  <a:pt x="f653" y="f654"/>
                  <a:pt x="f655" y="f656"/>
                </a:cubicBezTo>
                <a:cubicBezTo>
                  <a:pt x="f657" y="f658"/>
                  <a:pt x="f659" y="f660"/>
                  <a:pt x="f661" y="f662"/>
                </a:cubicBezTo>
                <a:cubicBezTo>
                  <a:pt x="f663" y="f664"/>
                  <a:pt x="f665" y="f666"/>
                  <a:pt x="f667" y="f668"/>
                </a:cubicBezTo>
                <a:cubicBezTo>
                  <a:pt x="f669" y="f670"/>
                  <a:pt x="f671" y="f672"/>
                  <a:pt x="f673" y="f674"/>
                </a:cubicBezTo>
                <a:cubicBezTo>
                  <a:pt x="f675" y="f676"/>
                  <a:pt x="f677" y="f678"/>
                  <a:pt x="f679" y="f680"/>
                </a:cubicBezTo>
                <a:cubicBezTo>
                  <a:pt x="f681" y="f682"/>
                  <a:pt x="f683" y="f684"/>
                  <a:pt x="f685" y="f686"/>
                </a:cubicBezTo>
                <a:cubicBezTo>
                  <a:pt x="f687" y="f688"/>
                  <a:pt x="f689" y="f690"/>
                  <a:pt x="f691" y="f692"/>
                </a:cubicBezTo>
                <a:cubicBezTo>
                  <a:pt x="f693" y="f694"/>
                  <a:pt x="f695" y="f696"/>
                  <a:pt x="f697" y="f698"/>
                </a:cubicBezTo>
                <a:lnTo>
                  <a:pt x="f699" y="f700"/>
                </a:lnTo>
                <a:cubicBezTo>
                  <a:pt x="f701" y="f702"/>
                  <a:pt x="f703" y="f704"/>
                  <a:pt x="f705" y="f706"/>
                </a:cubicBezTo>
                <a:cubicBezTo>
                  <a:pt x="f707" y="f708"/>
                  <a:pt x="f709" y="f710"/>
                  <a:pt x="f711" y="f712"/>
                </a:cubicBezTo>
                <a:cubicBezTo>
                  <a:pt x="f713" y="f714"/>
                  <a:pt x="f715" y="f716"/>
                  <a:pt x="f717" y="f718"/>
                </a:cubicBezTo>
                <a:cubicBezTo>
                  <a:pt x="f719" y="f720"/>
                  <a:pt x="f721" y="f722"/>
                  <a:pt x="f723" y="f724"/>
                </a:cubicBezTo>
                <a:cubicBezTo>
                  <a:pt x="f725" y="f726"/>
                  <a:pt x="f727" y="f728"/>
                  <a:pt x="f729" y="f730"/>
                </a:cubicBezTo>
                <a:cubicBezTo>
                  <a:pt x="f731" y="f732"/>
                  <a:pt x="f733" y="f734"/>
                  <a:pt x="f735" y="f736"/>
                </a:cubicBezTo>
                <a:cubicBezTo>
                  <a:pt x="f737" y="f738"/>
                  <a:pt x="f739" y="f740"/>
                  <a:pt x="f741" y="f742"/>
                </a:cubicBezTo>
                <a:cubicBezTo>
                  <a:pt x="f743" y="f744"/>
                  <a:pt x="f745" y="f746"/>
                  <a:pt x="f747" y="f748"/>
                </a:cubicBezTo>
                <a:cubicBezTo>
                  <a:pt x="f749" y="f750"/>
                  <a:pt x="f751" y="f752"/>
                  <a:pt x="f753" y="f754"/>
                </a:cubicBezTo>
                <a:cubicBezTo>
                  <a:pt x="f755" y="f756"/>
                  <a:pt x="f757" y="f758"/>
                  <a:pt x="f759" y="f760"/>
                </a:cubicBezTo>
                <a:cubicBezTo>
                  <a:pt x="f761" y="f762"/>
                  <a:pt x="f763" y="f764"/>
                  <a:pt x="f765" y="f766"/>
                </a:cubicBezTo>
                <a:cubicBezTo>
                  <a:pt x="f767" y="f768"/>
                  <a:pt x="f769" y="f770"/>
                  <a:pt x="f771" y="f772"/>
                </a:cubicBezTo>
                <a:cubicBezTo>
                  <a:pt x="f773" y="f774"/>
                  <a:pt x="f775" y="f776"/>
                  <a:pt x="f777" y="f778"/>
                </a:cubicBezTo>
                <a:cubicBezTo>
                  <a:pt x="f779" y="f780"/>
                  <a:pt x="f781" y="f782"/>
                  <a:pt x="f783" y="f784"/>
                </a:cubicBezTo>
                <a:cubicBezTo>
                  <a:pt x="f785" y="f786"/>
                  <a:pt x="f787" y="f788"/>
                  <a:pt x="f789" y="f790"/>
                </a:cubicBezTo>
                <a:lnTo>
                  <a:pt x="f791" y="f792"/>
                </a:lnTo>
                <a:lnTo>
                  <a:pt x="f793" y="f794"/>
                </a:lnTo>
                <a:lnTo>
                  <a:pt x="f795" y="f796"/>
                </a:lnTo>
                <a:lnTo>
                  <a:pt x="f797" y="f798"/>
                </a:lnTo>
                <a:cubicBezTo>
                  <a:pt x="f799" y="f800"/>
                  <a:pt x="f801" y="f802"/>
                  <a:pt x="f803" y="f804"/>
                </a:cubicBezTo>
                <a:cubicBezTo>
                  <a:pt x="f805" y="f806"/>
                  <a:pt x="f807" y="f808"/>
                  <a:pt x="f809" y="f810"/>
                </a:cubicBezTo>
                <a:cubicBezTo>
                  <a:pt x="f811" y="f812"/>
                  <a:pt x="f813" y="f814"/>
                  <a:pt x="f815" y="f816"/>
                </a:cubicBezTo>
                <a:cubicBezTo>
                  <a:pt x="f817" y="f818"/>
                  <a:pt x="f819" y="f820"/>
                  <a:pt x="f821" y="f822"/>
                </a:cubicBezTo>
                <a:cubicBezTo>
                  <a:pt x="f823" y="f824"/>
                  <a:pt x="f825" y="f826"/>
                  <a:pt x="f827" y="f828"/>
                </a:cubicBezTo>
                <a:lnTo>
                  <a:pt x="f829" y="f830"/>
                </a:lnTo>
                <a:lnTo>
                  <a:pt x="f831" y="f832"/>
                </a:lnTo>
                <a:lnTo>
                  <a:pt x="f833" y="f834"/>
                </a:lnTo>
                <a:cubicBezTo>
                  <a:pt x="f835" y="f836"/>
                  <a:pt x="f837" y="f838"/>
                  <a:pt x="f839" y="f7"/>
                </a:cubicBezTo>
                <a:lnTo>
                  <a:pt x="f840" y="f841"/>
                </a:lnTo>
                <a:lnTo>
                  <a:pt x="f842" y="f843"/>
                </a:lnTo>
                <a:lnTo>
                  <a:pt x="f844" y="f845"/>
                </a:lnTo>
                <a:lnTo>
                  <a:pt x="f846" y="f847"/>
                </a:lnTo>
                <a:lnTo>
                  <a:pt x="f848" y="f849"/>
                </a:lnTo>
                <a:lnTo>
                  <a:pt x="f850" y="f851"/>
                </a:lnTo>
                <a:cubicBezTo>
                  <a:pt x="f852" y="f853"/>
                  <a:pt x="f854" y="f855"/>
                  <a:pt x="f856" y="f857"/>
                </a:cubicBezTo>
                <a:lnTo>
                  <a:pt x="f858" y="f859"/>
                </a:lnTo>
                <a:lnTo>
                  <a:pt x="f860" y="f861"/>
                </a:lnTo>
                <a:cubicBezTo>
                  <a:pt x="f862" y="f863"/>
                  <a:pt x="f864" y="f865"/>
                  <a:pt x="f866" y="f867"/>
                </a:cubicBezTo>
                <a:cubicBezTo>
                  <a:pt x="f868" y="f869"/>
                  <a:pt x="f870" y="f871"/>
                  <a:pt x="f872" y="f873"/>
                </a:cubicBezTo>
                <a:cubicBezTo>
                  <a:pt x="f874" y="f875"/>
                  <a:pt x="f876" y="f877"/>
                  <a:pt x="f878" y="f879"/>
                </a:cubicBezTo>
                <a:cubicBezTo>
                  <a:pt x="f880" y="f881"/>
                  <a:pt x="f882" y="f883"/>
                  <a:pt x="f884" y="f885"/>
                </a:cubicBezTo>
                <a:cubicBezTo>
                  <a:pt x="f886" y="f887"/>
                  <a:pt x="f888" y="f889"/>
                  <a:pt x="f890" y="f891"/>
                </a:cubicBezTo>
                <a:cubicBezTo>
                  <a:pt x="f892" y="f893"/>
                  <a:pt x="f894" y="f895"/>
                  <a:pt x="f896" y="f897"/>
                </a:cubicBezTo>
                <a:cubicBezTo>
                  <a:pt x="f898" y="f899"/>
                  <a:pt x="f900" y="f901"/>
                  <a:pt x="f902" y="f903"/>
                </a:cubicBezTo>
                <a:lnTo>
                  <a:pt x="f904" y="f905"/>
                </a:lnTo>
                <a:lnTo>
                  <a:pt x="f906" y="f907"/>
                </a:lnTo>
                <a:lnTo>
                  <a:pt x="f908" y="f909"/>
                </a:lnTo>
                <a:lnTo>
                  <a:pt x="f910" y="f911"/>
                </a:lnTo>
                <a:cubicBezTo>
                  <a:pt x="f912" y="f913"/>
                  <a:pt x="f914" y="f915"/>
                  <a:pt x="f916" y="f917"/>
                </a:cubicBezTo>
                <a:cubicBezTo>
                  <a:pt x="f918" y="f919"/>
                  <a:pt x="f920" y="f921"/>
                  <a:pt x="f922" y="f923"/>
                </a:cubicBezTo>
                <a:lnTo>
                  <a:pt x="f924" y="f925"/>
                </a:lnTo>
                <a:lnTo>
                  <a:pt x="f926" y="f927"/>
                </a:lnTo>
                <a:cubicBezTo>
                  <a:pt x="f928" y="f929"/>
                  <a:pt x="f930" y="f931"/>
                  <a:pt x="f932" y="f933"/>
                </a:cubicBezTo>
                <a:lnTo>
                  <a:pt x="f934" y="f935"/>
                </a:lnTo>
                <a:lnTo>
                  <a:pt x="f936" y="f937"/>
                </a:lnTo>
                <a:lnTo>
                  <a:pt x="f938" y="f939"/>
                </a:lnTo>
                <a:cubicBezTo>
                  <a:pt x="f940" y="f941"/>
                  <a:pt x="f942" y="f943"/>
                  <a:pt x="f944" y="f945"/>
                </a:cubicBezTo>
                <a:cubicBezTo>
                  <a:pt x="f946" y="f947"/>
                  <a:pt x="f948" y="f949"/>
                  <a:pt x="f950" y="f951"/>
                </a:cubicBezTo>
                <a:cubicBezTo>
                  <a:pt x="f952" y="f953"/>
                  <a:pt x="f954" y="f955"/>
                  <a:pt x="f956" y="f957"/>
                </a:cubicBezTo>
                <a:cubicBezTo>
                  <a:pt x="f958" y="f959"/>
                  <a:pt x="f960" y="f961"/>
                  <a:pt x="f962" y="f963"/>
                </a:cubicBezTo>
                <a:cubicBezTo>
                  <a:pt x="f964" y="f965"/>
                  <a:pt x="f966" y="f967"/>
                  <a:pt x="f968" y="f969"/>
                </a:cubicBezTo>
                <a:cubicBezTo>
                  <a:pt x="f970" y="f971"/>
                  <a:pt x="f972" y="f973"/>
                  <a:pt x="f974" y="f975"/>
                </a:cubicBezTo>
                <a:lnTo>
                  <a:pt x="f976" y="f977"/>
                </a:lnTo>
                <a:lnTo>
                  <a:pt x="f978" y="f979"/>
                </a:lnTo>
                <a:lnTo>
                  <a:pt x="f980" y="f981"/>
                </a:lnTo>
                <a:lnTo>
                  <a:pt x="f982" y="f983"/>
                </a:lnTo>
                <a:cubicBezTo>
                  <a:pt x="f984" y="f985"/>
                  <a:pt x="f986" y="f987"/>
                  <a:pt x="f988" y="f989"/>
                </a:cubicBezTo>
                <a:cubicBezTo>
                  <a:pt x="f990" y="f991"/>
                  <a:pt x="f992" y="f993"/>
                  <a:pt x="f994" y="f995"/>
                </a:cubicBezTo>
                <a:cubicBezTo>
                  <a:pt x="f996" y="f997"/>
                  <a:pt x="f998" y="f999"/>
                  <a:pt x="f1000" y="f1001"/>
                </a:cubicBezTo>
                <a:cubicBezTo>
                  <a:pt x="f1002" y="f1003"/>
                  <a:pt x="f1004" y="f1005"/>
                  <a:pt x="f1006" y="f1007"/>
                </a:cubicBezTo>
                <a:cubicBezTo>
                  <a:pt x="f1008" y="f1009"/>
                  <a:pt x="f1010" y="f1011"/>
                  <a:pt x="f1012" y="f1013"/>
                </a:cubicBezTo>
                <a:cubicBezTo>
                  <a:pt x="f1014" y="f1015"/>
                  <a:pt x="f1016" y="f1017"/>
                  <a:pt x="f1018" y="f1019"/>
                </a:cubicBezTo>
                <a:cubicBezTo>
                  <a:pt x="f1020" y="f1021"/>
                  <a:pt x="f1022" y="f1023"/>
                  <a:pt x="f1024" y="f1025"/>
                </a:cubicBezTo>
                <a:lnTo>
                  <a:pt x="f1026" y="f1027"/>
                </a:lnTo>
                <a:lnTo>
                  <a:pt x="f1028" y="f1029"/>
                </a:lnTo>
                <a:lnTo>
                  <a:pt x="f1030" y="f1031"/>
                </a:lnTo>
                <a:lnTo>
                  <a:pt x="f1032" y="f1033"/>
                </a:lnTo>
                <a:cubicBezTo>
                  <a:pt x="f1034" y="f1035"/>
                  <a:pt x="f1036" y="f1037"/>
                  <a:pt x="f1038" y="f1039"/>
                </a:cubicBezTo>
                <a:lnTo>
                  <a:pt x="f1040" y="f1041"/>
                </a:lnTo>
                <a:lnTo>
                  <a:pt x="f1042" y="f1043"/>
                </a:lnTo>
                <a:cubicBezTo>
                  <a:pt x="f1044" y="f1045"/>
                  <a:pt x="f1046" y="f1047"/>
                  <a:pt x="f1048" y="f1049"/>
                </a:cubicBezTo>
                <a:lnTo>
                  <a:pt x="f1050" y="f1051"/>
                </a:lnTo>
                <a:lnTo>
                  <a:pt x="f1052" y="f1053"/>
                </a:lnTo>
                <a:cubicBezTo>
                  <a:pt x="f1054" y="f1055"/>
                  <a:pt x="f1056" y="f1057"/>
                  <a:pt x="f1058" y="f1059"/>
                </a:cubicBezTo>
                <a:lnTo>
                  <a:pt x="f1060" y="f1061"/>
                </a:lnTo>
                <a:lnTo>
                  <a:pt x="f1062" y="f1063"/>
                </a:lnTo>
                <a:cubicBezTo>
                  <a:pt x="f1064" y="f1065"/>
                  <a:pt x="f1066" y="f1067"/>
                  <a:pt x="f1068" y="f1069"/>
                </a:cubicBezTo>
                <a:cubicBezTo>
                  <a:pt x="f1070" y="f1071"/>
                  <a:pt x="f1072" y="f1073"/>
                  <a:pt x="f1074" y="f1075"/>
                </a:cubicBezTo>
                <a:lnTo>
                  <a:pt x="f1076" y="f1077"/>
                </a:lnTo>
                <a:lnTo>
                  <a:pt x="f1078" y="f1079"/>
                </a:lnTo>
                <a:lnTo>
                  <a:pt x="f1080" y="f1081"/>
                </a:lnTo>
                <a:lnTo>
                  <a:pt x="f1082" y="f1083"/>
                </a:lnTo>
                <a:cubicBezTo>
                  <a:pt x="f1084" y="f1085"/>
                  <a:pt x="f1086" y="f1087"/>
                  <a:pt x="f1088" y="f1089"/>
                </a:cubicBezTo>
                <a:cubicBezTo>
                  <a:pt x="f1090" y="f1091"/>
                  <a:pt x="f1092" y="f1093"/>
                  <a:pt x="f1094" y="f1095"/>
                </a:cubicBezTo>
                <a:cubicBezTo>
                  <a:pt x="f1096" y="f1097"/>
                  <a:pt x="f1098" y="f1099"/>
                  <a:pt x="f1100" y="f1101"/>
                </a:cubicBezTo>
                <a:cubicBezTo>
                  <a:pt x="f1102" y="f1103"/>
                  <a:pt x="f1104" y="f1105"/>
                  <a:pt x="f1106" y="f1107"/>
                </a:cubicBezTo>
                <a:cubicBezTo>
                  <a:pt x="f1108" y="f1109"/>
                  <a:pt x="f1110" y="f1111"/>
                  <a:pt x="f1112" y="f1113"/>
                </a:cubicBezTo>
                <a:cubicBezTo>
                  <a:pt x="f1114" y="f1115"/>
                  <a:pt x="f1116" y="f1117"/>
                  <a:pt x="f1118" y="f1119"/>
                </a:cubicBezTo>
                <a:cubicBezTo>
                  <a:pt x="f1120" y="f1121"/>
                  <a:pt x="f1122" y="f1123"/>
                  <a:pt x="f1124" y="f1125"/>
                </a:cubicBezTo>
                <a:lnTo>
                  <a:pt x="f1126" y="f1127"/>
                </a:lnTo>
                <a:lnTo>
                  <a:pt x="f1128" y="f1129"/>
                </a:lnTo>
                <a:cubicBezTo>
                  <a:pt x="f1130" y="f1131"/>
                  <a:pt x="f1132" y="f1133"/>
                  <a:pt x="f1134" y="f1135"/>
                </a:cubicBezTo>
                <a:lnTo>
                  <a:pt x="f1136" y="f1137"/>
                </a:lnTo>
                <a:lnTo>
                  <a:pt x="f1138" y="f1139"/>
                </a:lnTo>
                <a:lnTo>
                  <a:pt x="f1140" y="f1141"/>
                </a:lnTo>
                <a:lnTo>
                  <a:pt x="f1142" y="f1143"/>
                </a:lnTo>
                <a:cubicBezTo>
                  <a:pt x="f1144" y="f1145"/>
                  <a:pt x="f1146" y="f1147"/>
                  <a:pt x="f1148" y="f1149"/>
                </a:cubicBezTo>
                <a:cubicBezTo>
                  <a:pt x="f1150" y="f1151"/>
                  <a:pt x="f1152" y="f1153"/>
                  <a:pt x="f1154" y="f1155"/>
                </a:cubicBezTo>
                <a:cubicBezTo>
                  <a:pt x="f1156" y="f1157"/>
                  <a:pt x="f1158" y="f1159"/>
                  <a:pt x="f1160" y="f1161"/>
                </a:cubicBezTo>
                <a:lnTo>
                  <a:pt x="f1162" y="f1163"/>
                </a:lnTo>
                <a:lnTo>
                  <a:pt x="f1164" y="f1165"/>
                </a:lnTo>
                <a:cubicBezTo>
                  <a:pt x="f1166" y="f1167"/>
                  <a:pt x="f1168" y="f1169"/>
                  <a:pt x="f1170" y="f1171"/>
                </a:cubicBezTo>
                <a:lnTo>
                  <a:pt x="f1172" y="f1173"/>
                </a:lnTo>
                <a:lnTo>
                  <a:pt x="f5" y="f1174"/>
                </a:lnTo>
                <a:lnTo>
                  <a:pt x="f5" y="f1175"/>
                </a:lnTo>
                <a:lnTo>
                  <a:pt x="f6" y="f5"/>
                </a:lnTo>
                <a:close/>
              </a:path>
            </a:pathLst>
          </a:custGeom>
          <a:solidFill>
            <a:srgbClr val="82766A">
              <a:alpha val="1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4" name="Rectangle 6">
            <a:extLst>
              <a:ext uri="{FF2B5EF4-FFF2-40B4-BE49-F238E27FC236}">
                <a16:creationId xmlns:a16="http://schemas.microsoft.com/office/drawing/2014/main" id="{F3376B5A-90B3-4576-AE72-7C4327E3BE06}"/>
              </a:ext>
            </a:extLst>
          </p:cNvPr>
          <p:cNvSpPr>
            <a:spLocks noMove="1" noResize="1"/>
          </p:cNvSpPr>
          <p:nvPr/>
        </p:nvSpPr>
        <p:spPr>
          <a:xfrm rot="120012">
            <a:off x="5418167" y="351733"/>
            <a:ext cx="1352114" cy="407804"/>
          </a:xfrm>
          <a:custGeom>
            <a:avLst/>
            <a:gdLst>
              <a:gd name="f0" fmla="val 10800000"/>
              <a:gd name="f1" fmla="val 5400000"/>
              <a:gd name="f2" fmla="val 180"/>
              <a:gd name="f3" fmla="val w"/>
              <a:gd name="f4" fmla="val h"/>
              <a:gd name="f5" fmla="val 0"/>
              <a:gd name="f6" fmla="val 2201784"/>
              <a:gd name="f7" fmla="val 594531"/>
              <a:gd name="f8" fmla="val 13413"/>
              <a:gd name="f9" fmla="val 26000"/>
              <a:gd name="f10" fmla="val 37534"/>
              <a:gd name="f11" fmla="val 24897"/>
              <a:gd name="f12" fmla="val 66194"/>
              <a:gd name="f13" fmla="val 1103"/>
              <a:gd name="f14" fmla="val 90315"/>
              <a:gd name="f15" fmla="val 781874"/>
              <a:gd name="f16" fmla="val 4129"/>
              <a:gd name="f17" fmla="val 1607589"/>
              <a:gd name="f18" fmla="val 24681"/>
              <a:gd name="f19" fmla="val 2170127"/>
              <a:gd name="f20" fmla="val 33245"/>
              <a:gd name="f21" fmla="val 2169852"/>
              <a:gd name="f22" fmla="val 63908"/>
              <a:gd name="f23" fmla="val 2182593"/>
              <a:gd name="f24" fmla="val 78249"/>
              <a:gd name="f25" fmla="val 2182318"/>
              <a:gd name="f26" fmla="val 108912"/>
              <a:gd name="f27" fmla="val 2188231"/>
              <a:gd name="f28" fmla="val 177186"/>
              <a:gd name="f29" fmla="val 2189743"/>
              <a:gd name="f30" fmla="val 342869"/>
              <a:gd name="f31" fmla="val 2191393"/>
              <a:gd name="f32" fmla="val 422031"/>
              <a:gd name="f33" fmla="val 2193043"/>
              <a:gd name="f34" fmla="val 501193"/>
              <a:gd name="f35" fmla="val 2213396"/>
              <a:gd name="f36" fmla="val 555146"/>
              <a:gd name="f37" fmla="val 2192219"/>
              <a:gd name="f38" fmla="val 583886"/>
              <a:gd name="f39" fmla="val 2172279"/>
              <a:gd name="f40" fmla="val 582877"/>
              <a:gd name="f41" fmla="val 2093346"/>
              <a:gd name="f42" fmla="val 595483"/>
              <a:gd name="f43" fmla="val 2073406"/>
              <a:gd name="f44" fmla="val 594474"/>
              <a:gd name="f45" fmla="val 22489"/>
              <a:gd name="f46" fmla="val 5849"/>
              <a:gd name="f47" fmla="val 592962"/>
              <a:gd name="f48" fmla="val 27580"/>
              <a:gd name="f49" fmla="val 542791"/>
              <a:gd name="f50" fmla="val 26783"/>
              <a:gd name="f51" fmla="val 512790"/>
              <a:gd name="f52" fmla="val 25986"/>
              <a:gd name="f53" fmla="val 482789"/>
              <a:gd name="f54" fmla="val 18464"/>
              <a:gd name="f55" fmla="val 450015"/>
              <a:gd name="f56" fmla="val 17708"/>
              <a:gd name="f57" fmla="val 403879"/>
              <a:gd name="f58" fmla="val 16952"/>
              <a:gd name="f59" fmla="val 357743"/>
              <a:gd name="f60" fmla="val -14855"/>
              <a:gd name="f61" fmla="val 308787"/>
              <a:gd name="f62" fmla="val 8632"/>
              <a:gd name="f63" fmla="val 235975"/>
              <a:gd name="f64" fmla="val 7119"/>
              <a:gd name="f65" fmla="val 142994"/>
              <a:gd name="f66" fmla="val -201"/>
              <a:gd name="f67" fmla="val 65329"/>
              <a:gd name="f68" fmla="+- 0 0 -90"/>
              <a:gd name="f69" fmla="*/ f3 1 2201784"/>
              <a:gd name="f70" fmla="*/ f4 1 594531"/>
              <a:gd name="f71" fmla="val f5"/>
              <a:gd name="f72" fmla="val f6"/>
              <a:gd name="f73" fmla="val f7"/>
              <a:gd name="f74" fmla="*/ f68 f0 1"/>
              <a:gd name="f75" fmla="+- f73 0 f71"/>
              <a:gd name="f76" fmla="+- f72 0 f71"/>
              <a:gd name="f77" fmla="*/ f74 1 f2"/>
              <a:gd name="f78" fmla="*/ f76 1 2201784"/>
              <a:gd name="f79" fmla="*/ f75 1 594531"/>
              <a:gd name="f80" fmla="*/ 0 f75 1"/>
              <a:gd name="f81" fmla="*/ 108912 f75 1"/>
              <a:gd name="f82" fmla="*/ 583886 f75 1"/>
              <a:gd name="f83" fmla="*/ 594474 f75 1"/>
              <a:gd name="f84" fmla="*/ 26000 f75 1"/>
              <a:gd name="f85" fmla="*/ 235975 f75 1"/>
              <a:gd name="f86" fmla="*/ 403879 f75 1"/>
              <a:gd name="f87" fmla="*/ 422031 f75 1"/>
              <a:gd name="f88" fmla="*/ 512790 f75 1"/>
              <a:gd name="f89" fmla="*/ 13413 f76 1"/>
              <a:gd name="f90" fmla="*/ 90315 f76 1"/>
              <a:gd name="f91" fmla="*/ 2182318 f76 1"/>
              <a:gd name="f92" fmla="*/ 2191393 f76 1"/>
              <a:gd name="f93" fmla="*/ 2192219 f76 1"/>
              <a:gd name="f94" fmla="*/ 2073406 f76 1"/>
              <a:gd name="f95" fmla="*/ 22489 f76 1"/>
              <a:gd name="f96" fmla="*/ 26783 f76 1"/>
              <a:gd name="f97" fmla="*/ 17708 f76 1"/>
              <a:gd name="f98" fmla="*/ 8632 f76 1"/>
              <a:gd name="f99" fmla="*/ 2170127 f76 1"/>
              <a:gd name="f100" fmla="*/ 33245 f75 1"/>
              <a:gd name="f101" fmla="+- f77 0 f1"/>
              <a:gd name="f102" fmla="*/ f80 1 594531"/>
              <a:gd name="f103" fmla="*/ f81 1 594531"/>
              <a:gd name="f104" fmla="*/ f82 1 594531"/>
              <a:gd name="f105" fmla="*/ f83 1 594531"/>
              <a:gd name="f106" fmla="*/ f84 1 594531"/>
              <a:gd name="f107" fmla="*/ f85 1 594531"/>
              <a:gd name="f108" fmla="*/ f86 1 594531"/>
              <a:gd name="f109" fmla="*/ f87 1 594531"/>
              <a:gd name="f110" fmla="*/ f88 1 594531"/>
              <a:gd name="f111" fmla="*/ f89 1 2201784"/>
              <a:gd name="f112" fmla="*/ f90 1 2201784"/>
              <a:gd name="f113" fmla="*/ f91 1 2201784"/>
              <a:gd name="f114" fmla="*/ f92 1 2201784"/>
              <a:gd name="f115" fmla="*/ f93 1 2201784"/>
              <a:gd name="f116" fmla="*/ f94 1 2201784"/>
              <a:gd name="f117" fmla="*/ f95 1 2201784"/>
              <a:gd name="f118" fmla="*/ f96 1 2201784"/>
              <a:gd name="f119" fmla="*/ f97 1 2201784"/>
              <a:gd name="f120" fmla="*/ f98 1 2201784"/>
              <a:gd name="f121" fmla="*/ f99 1 2201784"/>
              <a:gd name="f122" fmla="*/ f100 1 594531"/>
              <a:gd name="f123" fmla="*/ f71 1 f78"/>
              <a:gd name="f124" fmla="*/ f72 1 f78"/>
              <a:gd name="f125" fmla="*/ f71 1 f79"/>
              <a:gd name="f126" fmla="*/ f73 1 f79"/>
              <a:gd name="f127" fmla="*/ f111 1 f78"/>
              <a:gd name="f128" fmla="*/ f106 1 f79"/>
              <a:gd name="f129" fmla="*/ f112 1 f78"/>
              <a:gd name="f130" fmla="*/ f102 1 f79"/>
              <a:gd name="f131" fmla="*/ f121 1 f78"/>
              <a:gd name="f132" fmla="*/ f122 1 f79"/>
              <a:gd name="f133" fmla="*/ f113 1 f78"/>
              <a:gd name="f134" fmla="*/ f103 1 f79"/>
              <a:gd name="f135" fmla="*/ f114 1 f78"/>
              <a:gd name="f136" fmla="*/ f109 1 f79"/>
              <a:gd name="f137" fmla="*/ f115 1 f78"/>
              <a:gd name="f138" fmla="*/ f104 1 f79"/>
              <a:gd name="f139" fmla="*/ f116 1 f78"/>
              <a:gd name="f140" fmla="*/ f105 1 f79"/>
              <a:gd name="f141" fmla="*/ f117 1 f78"/>
              <a:gd name="f142" fmla="*/ f118 1 f78"/>
              <a:gd name="f143" fmla="*/ f110 1 f79"/>
              <a:gd name="f144" fmla="*/ f119 1 f78"/>
              <a:gd name="f145" fmla="*/ f108 1 f79"/>
              <a:gd name="f146" fmla="*/ f120 1 f78"/>
              <a:gd name="f147" fmla="*/ f107 1 f79"/>
              <a:gd name="f148" fmla="*/ f123 f69 1"/>
              <a:gd name="f149" fmla="*/ f124 f69 1"/>
              <a:gd name="f150" fmla="*/ f126 f70 1"/>
              <a:gd name="f151" fmla="*/ f125 f70 1"/>
              <a:gd name="f152" fmla="*/ f127 f69 1"/>
              <a:gd name="f153" fmla="*/ f128 f70 1"/>
              <a:gd name="f154" fmla="*/ f129 f69 1"/>
              <a:gd name="f155" fmla="*/ f130 f70 1"/>
              <a:gd name="f156" fmla="*/ f131 f69 1"/>
              <a:gd name="f157" fmla="*/ f132 f70 1"/>
              <a:gd name="f158" fmla="*/ f133 f69 1"/>
              <a:gd name="f159" fmla="*/ f134 f70 1"/>
              <a:gd name="f160" fmla="*/ f135 f69 1"/>
              <a:gd name="f161" fmla="*/ f136 f70 1"/>
              <a:gd name="f162" fmla="*/ f137 f69 1"/>
              <a:gd name="f163" fmla="*/ f138 f70 1"/>
              <a:gd name="f164" fmla="*/ f139 f69 1"/>
              <a:gd name="f165" fmla="*/ f140 f70 1"/>
              <a:gd name="f166" fmla="*/ f141 f69 1"/>
              <a:gd name="f167" fmla="*/ f142 f69 1"/>
              <a:gd name="f168" fmla="*/ f143 f70 1"/>
              <a:gd name="f169" fmla="*/ f144 f69 1"/>
              <a:gd name="f170" fmla="*/ f145 f70 1"/>
              <a:gd name="f171" fmla="*/ f146 f69 1"/>
              <a:gd name="f172" fmla="*/ f147 f70 1"/>
            </a:gdLst>
            <a:ahLst/>
            <a:cxnLst>
              <a:cxn ang="3cd4">
                <a:pos x="hc" y="t"/>
              </a:cxn>
              <a:cxn ang="0">
                <a:pos x="r" y="vc"/>
              </a:cxn>
              <a:cxn ang="cd4">
                <a:pos x="hc" y="b"/>
              </a:cxn>
              <a:cxn ang="cd2">
                <a:pos x="l" y="vc"/>
              </a:cxn>
              <a:cxn ang="f101">
                <a:pos x="f152" y="f153"/>
              </a:cxn>
              <a:cxn ang="f101">
                <a:pos x="f154" y="f155"/>
              </a:cxn>
              <a:cxn ang="f101">
                <a:pos x="f156" y="f157"/>
              </a:cxn>
              <a:cxn ang="f101">
                <a:pos x="f158" y="f159"/>
              </a:cxn>
              <a:cxn ang="f101">
                <a:pos x="f160" y="f161"/>
              </a:cxn>
              <a:cxn ang="f101">
                <a:pos x="f162" y="f163"/>
              </a:cxn>
              <a:cxn ang="f101">
                <a:pos x="f164" y="f165"/>
              </a:cxn>
              <a:cxn ang="f101">
                <a:pos x="f166" y="f163"/>
              </a:cxn>
              <a:cxn ang="f101">
                <a:pos x="f167" y="f168"/>
              </a:cxn>
              <a:cxn ang="f101">
                <a:pos x="f169" y="f170"/>
              </a:cxn>
              <a:cxn ang="f101">
                <a:pos x="f171" y="f172"/>
              </a:cxn>
              <a:cxn ang="f101">
                <a:pos x="f152" y="f153"/>
              </a:cxn>
            </a:cxnLst>
            <a:rect l="f148" t="f151" r="f149" b="f150"/>
            <a:pathLst>
              <a:path w="2201784" h="594531">
                <a:moveTo>
                  <a:pt x="f8" y="f9"/>
                </a:moveTo>
                <a:cubicBezTo>
                  <a:pt x="f10" y="f11"/>
                  <a:pt x="f12" y="f13"/>
                  <a:pt x="f14" y="f5"/>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lnTo>
                  <a:pt x="f45" y="f38"/>
                </a:lnTo>
                <a:cubicBezTo>
                  <a:pt x="f46" y="f47"/>
                  <a:pt x="f48" y="f49"/>
                  <a:pt x="f50" y="f51"/>
                </a:cubicBezTo>
                <a:cubicBezTo>
                  <a:pt x="f52" y="f53"/>
                  <a:pt x="f54" y="f55"/>
                  <a:pt x="f56" y="f57"/>
                </a:cubicBezTo>
                <a:cubicBezTo>
                  <a:pt x="f58" y="f59"/>
                  <a:pt x="f60" y="f61"/>
                  <a:pt x="f62" y="f63"/>
                </a:cubicBezTo>
                <a:cubicBezTo>
                  <a:pt x="f64" y="f65"/>
                  <a:pt x="f66" y="f67"/>
                  <a:pt x="f8" y="f9"/>
                </a:cubicBezTo>
                <a:close/>
              </a:path>
            </a:pathLst>
          </a:custGeom>
          <a:solidFill>
            <a:srgbClr val="D9D4D0">
              <a:alpha val="3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5" name="Content Placeholder 2">
            <a:extLst>
              <a:ext uri="{FF2B5EF4-FFF2-40B4-BE49-F238E27FC236}">
                <a16:creationId xmlns:a16="http://schemas.microsoft.com/office/drawing/2014/main" id="{3741F7CD-E9CA-4516-B3B4-1CFCEF3D16A9}"/>
              </a:ext>
            </a:extLst>
          </p:cNvPr>
          <p:cNvSpPr txBox="1">
            <a:spLocks noGrp="1"/>
          </p:cNvSpPr>
          <p:nvPr>
            <p:ph idx="1"/>
          </p:nvPr>
        </p:nvSpPr>
        <p:spPr>
          <a:xfrm>
            <a:off x="1238600" y="891974"/>
            <a:ext cx="8992767" cy="5132308"/>
          </a:xfrm>
        </p:spPr>
        <p:txBody>
          <a:bodyPr>
            <a:noAutofit/>
          </a:bodyPr>
          <a:lstStyle/>
          <a:p>
            <a:pPr marL="546097" lvl="0" algn="ctr">
              <a:buNone/>
            </a:pPr>
            <a:r>
              <a:rPr lang="en-US" sz="2400" b="1" u="sng" dirty="0">
                <a:uFill>
                  <a:solidFill>
                    <a:srgbClr val="000000"/>
                  </a:solidFill>
                </a:uFill>
                <a:latin typeface="Kinetic Letters" pitchFamily="50"/>
              </a:rPr>
              <a:t>Snack</a:t>
            </a:r>
            <a:r>
              <a:rPr lang="en-US" sz="2400" b="1" u="sng" spc="-25" dirty="0">
                <a:uFill>
                  <a:solidFill>
                    <a:srgbClr val="000000"/>
                  </a:solidFill>
                </a:uFill>
                <a:latin typeface="Kinetic Letters" pitchFamily="50"/>
              </a:rPr>
              <a:t> </a:t>
            </a:r>
            <a:r>
              <a:rPr lang="en-US" sz="2400" b="1" u="sng" spc="-20" dirty="0">
                <a:uFill>
                  <a:solidFill>
                    <a:srgbClr val="000000"/>
                  </a:solidFill>
                </a:uFill>
                <a:latin typeface="Kinetic Letters" pitchFamily="50"/>
              </a:rPr>
              <a:t>Time</a:t>
            </a:r>
            <a:endParaRPr lang="en-GB" sz="2400" b="1" u="sng" dirty="0">
              <a:uFill>
                <a:solidFill>
                  <a:srgbClr val="000000"/>
                </a:solidFill>
              </a:uFill>
              <a:latin typeface="Kinetic Letters" pitchFamily="50"/>
            </a:endParaRPr>
          </a:p>
          <a:p>
            <a:pPr marL="546097" marR="681986" lvl="0" algn="ctr">
              <a:buNone/>
            </a:pPr>
            <a:r>
              <a:rPr lang="en-US" sz="2400" dirty="0">
                <a:latin typeface="Kinetic Letters" pitchFamily="50"/>
              </a:rPr>
              <a:t>Free milk (until age 5) and fruit is available and we encourage all children to access this at snack time.  If your child is not able to have milk for whatever reason, please let us know and we will speak with you about alternative arrangements. We also encourage children to bring in a water bottle from home to keep in school to access throughout the day, </a:t>
            </a:r>
            <a:r>
              <a:rPr lang="en-US" sz="2400" b="1" dirty="0">
                <a:latin typeface="Kinetic Letters" pitchFamily="50"/>
              </a:rPr>
              <a:t>water only. </a:t>
            </a:r>
            <a:r>
              <a:rPr lang="en-US" sz="2400" dirty="0">
                <a:latin typeface="Kinetic Letters" pitchFamily="50"/>
              </a:rPr>
              <a:t> Please make sure the water bottle has your child’s name on. </a:t>
            </a:r>
            <a:endParaRPr lang="en-GB" sz="2400" dirty="0">
              <a:latin typeface="Kinetic Letters" pitchFamily="50"/>
            </a:endParaRPr>
          </a:p>
          <a:p>
            <a:pPr marL="546097" lvl="0" algn="ctr">
              <a:buNone/>
            </a:pPr>
            <a:r>
              <a:rPr lang="en-US" sz="2400" b="1" u="sng" spc="-10" dirty="0">
                <a:uFill>
                  <a:solidFill>
                    <a:srgbClr val="000000"/>
                  </a:solidFill>
                </a:uFill>
                <a:latin typeface="Kinetic Letters" pitchFamily="50"/>
              </a:rPr>
              <a:t>Lunchtime</a:t>
            </a:r>
            <a:endParaRPr lang="en-GB" sz="2400" b="1" u="sng" dirty="0">
              <a:uFill>
                <a:solidFill>
                  <a:srgbClr val="000000"/>
                </a:solidFill>
              </a:uFill>
              <a:latin typeface="Kinetic Letters" pitchFamily="50"/>
            </a:endParaRPr>
          </a:p>
          <a:p>
            <a:pPr marL="546097" marR="762637" lvl="0" algn="ctr">
              <a:spcBef>
                <a:spcPts val="10"/>
              </a:spcBef>
              <a:buNone/>
            </a:pPr>
            <a:r>
              <a:rPr lang="en-US" sz="2400" b="1" dirty="0">
                <a:latin typeface="Kinetic Letters" pitchFamily="50"/>
              </a:rPr>
              <a:t>Packed</a:t>
            </a:r>
            <a:r>
              <a:rPr lang="en-US" sz="2400" b="1" spc="-10" dirty="0">
                <a:latin typeface="Kinetic Letters" pitchFamily="50"/>
              </a:rPr>
              <a:t> </a:t>
            </a:r>
            <a:r>
              <a:rPr lang="en-US" sz="2400" b="1" dirty="0">
                <a:latin typeface="Kinetic Letters" pitchFamily="50"/>
              </a:rPr>
              <a:t>Lunch</a:t>
            </a:r>
            <a:r>
              <a:rPr lang="en-US" sz="2400" b="1" spc="-15" dirty="0">
                <a:latin typeface="Kinetic Letters" pitchFamily="50"/>
              </a:rPr>
              <a:t> </a:t>
            </a:r>
            <a:r>
              <a:rPr lang="en-US" sz="2400" b="1" dirty="0">
                <a:latin typeface="Kinetic Letters" pitchFamily="50"/>
              </a:rPr>
              <a:t>-</a:t>
            </a:r>
            <a:r>
              <a:rPr lang="en-US" sz="2400" b="1" spc="-20" dirty="0">
                <a:latin typeface="Kinetic Letters" pitchFamily="50"/>
              </a:rPr>
              <a:t> </a:t>
            </a:r>
            <a:r>
              <a:rPr lang="en-US" sz="2400" dirty="0">
                <a:latin typeface="Kinetic Letters" pitchFamily="50"/>
              </a:rPr>
              <a:t>Children</a:t>
            </a:r>
            <a:r>
              <a:rPr lang="en-US" sz="2400" spc="-20" dirty="0">
                <a:latin typeface="Kinetic Letters" pitchFamily="50"/>
              </a:rPr>
              <a:t> </a:t>
            </a:r>
            <a:r>
              <a:rPr lang="en-US" sz="2400" dirty="0">
                <a:latin typeface="Kinetic Letters" pitchFamily="50"/>
              </a:rPr>
              <a:t>may</a:t>
            </a:r>
            <a:r>
              <a:rPr lang="en-US" sz="2400" spc="-25" dirty="0">
                <a:latin typeface="Kinetic Letters" pitchFamily="50"/>
              </a:rPr>
              <a:t> </a:t>
            </a:r>
            <a:r>
              <a:rPr lang="en-US" sz="2400" dirty="0">
                <a:latin typeface="Kinetic Letters" pitchFamily="50"/>
              </a:rPr>
              <a:t>bring</a:t>
            </a:r>
            <a:r>
              <a:rPr lang="en-US" sz="2400" spc="-20" dirty="0">
                <a:latin typeface="Kinetic Letters" pitchFamily="50"/>
              </a:rPr>
              <a:t> </a:t>
            </a:r>
            <a:r>
              <a:rPr lang="en-US" sz="2400" dirty="0">
                <a:latin typeface="Kinetic Letters" pitchFamily="50"/>
              </a:rPr>
              <a:t>a</a:t>
            </a:r>
            <a:r>
              <a:rPr lang="en-US" sz="2400" spc="-20" dirty="0">
                <a:latin typeface="Kinetic Letters" pitchFamily="50"/>
              </a:rPr>
              <a:t> </a:t>
            </a:r>
            <a:r>
              <a:rPr lang="en-US" sz="2400" dirty="0">
                <a:latin typeface="Kinetic Letters" pitchFamily="50"/>
              </a:rPr>
              <a:t>packed</a:t>
            </a:r>
            <a:r>
              <a:rPr lang="en-US" sz="2400" spc="-10" dirty="0">
                <a:latin typeface="Kinetic Letters" pitchFamily="50"/>
              </a:rPr>
              <a:t> </a:t>
            </a:r>
            <a:r>
              <a:rPr lang="en-US" sz="2400" dirty="0">
                <a:latin typeface="Kinetic Letters" pitchFamily="50"/>
              </a:rPr>
              <a:t>lunch</a:t>
            </a:r>
            <a:r>
              <a:rPr lang="en-US" sz="2400" spc="-15" dirty="0">
                <a:latin typeface="Kinetic Letters" pitchFamily="50"/>
              </a:rPr>
              <a:t> </a:t>
            </a:r>
            <a:r>
              <a:rPr lang="en-US" sz="2400" dirty="0">
                <a:latin typeface="Kinetic Letters" pitchFamily="50"/>
              </a:rPr>
              <a:t>and</a:t>
            </a:r>
            <a:r>
              <a:rPr lang="en-US" sz="2400" spc="-20" dirty="0">
                <a:latin typeface="Kinetic Letters" pitchFamily="50"/>
              </a:rPr>
              <a:t> </a:t>
            </a:r>
            <a:r>
              <a:rPr lang="en-US" sz="2400" dirty="0">
                <a:latin typeface="Kinetic Letters" pitchFamily="50"/>
              </a:rPr>
              <a:t>drink</a:t>
            </a:r>
            <a:r>
              <a:rPr lang="en-US" sz="2400" spc="-15" dirty="0">
                <a:latin typeface="Kinetic Letters" pitchFamily="50"/>
              </a:rPr>
              <a:t> </a:t>
            </a:r>
            <a:r>
              <a:rPr lang="en-US" sz="2400" dirty="0">
                <a:latin typeface="Kinetic Letters" pitchFamily="50"/>
              </a:rPr>
              <a:t>which</a:t>
            </a:r>
            <a:r>
              <a:rPr lang="en-US" sz="2400" spc="-30" dirty="0">
                <a:latin typeface="Kinetic Letters" pitchFamily="50"/>
              </a:rPr>
              <a:t> </a:t>
            </a:r>
            <a:r>
              <a:rPr lang="en-US" sz="2400" dirty="0">
                <a:latin typeface="Kinetic Letters" pitchFamily="50"/>
              </a:rPr>
              <a:t>should be in a named container/lunch box. This will be stored in the Reception Class cloakroom during the day. Please do not send in fizzy drinks, anything with nuts or unhealthy snacks or sweets.</a:t>
            </a:r>
            <a:endParaRPr lang="en-GB" sz="2400" dirty="0">
              <a:latin typeface="Kinetic Letters" pitchFamily="50"/>
            </a:endParaRPr>
          </a:p>
          <a:p>
            <a:pPr lvl="0" algn="ctr">
              <a:buNone/>
            </a:pPr>
            <a:r>
              <a:rPr lang="en-US" sz="2400" dirty="0">
                <a:latin typeface="Kinetic Letters" pitchFamily="50"/>
              </a:rPr>
              <a:t> </a:t>
            </a:r>
            <a:endParaRPr lang="en-GB" sz="2400" dirty="0">
              <a:latin typeface="Kinetic Letters" pitchFamily="50"/>
            </a:endParaRPr>
          </a:p>
          <a:p>
            <a:pPr marL="546097" marR="694057" lvl="0" algn="ctr">
              <a:buNone/>
            </a:pPr>
            <a:r>
              <a:rPr lang="en-US" sz="2400" b="1" dirty="0">
                <a:latin typeface="Kinetic Letters" pitchFamily="50"/>
              </a:rPr>
              <a:t>School Lunches - </a:t>
            </a:r>
            <a:r>
              <a:rPr lang="en-US" sz="2400" dirty="0">
                <a:latin typeface="Kinetic Letters" pitchFamily="50"/>
              </a:rPr>
              <a:t>School dinners are FREE for all children in Reception, Year 1 and Year 2.</a:t>
            </a:r>
            <a:endParaRPr lang="en-GB" sz="2400" dirty="0">
              <a:latin typeface="Kinetic Letters" pitchFamily="50"/>
            </a:endParaRPr>
          </a:p>
          <a:p>
            <a:pPr lvl="0">
              <a:buNone/>
            </a:pPr>
            <a:br>
              <a:rPr lang="en-US" sz="2400" b="1" dirty="0">
                <a:latin typeface="Segoe UI" pitchFamily="34"/>
              </a:rPr>
            </a:br>
            <a:endParaRPr lang="en-GB"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51528-55FE-4463-849A-E307271CADEB}"/>
              </a:ext>
            </a:extLst>
          </p:cNvPr>
          <p:cNvSpPr txBox="1">
            <a:spLocks noGrp="1"/>
          </p:cNvSpPr>
          <p:nvPr>
            <p:ph type="title"/>
          </p:nvPr>
        </p:nvSpPr>
        <p:spPr/>
        <p:txBody>
          <a:bodyPr anchorCtr="1"/>
          <a:lstStyle/>
          <a:p>
            <a:pPr lvl="0" algn="ctr"/>
            <a:r>
              <a:rPr lang="en-US" sz="4800" b="1">
                <a:latin typeface="Kinetic Letters" pitchFamily="50"/>
              </a:rPr>
              <a:t>Key Information </a:t>
            </a:r>
            <a:endParaRPr lang="en-GB" sz="4800" b="1">
              <a:latin typeface="Kinetic Letters" pitchFamily="50"/>
            </a:endParaRPr>
          </a:p>
        </p:txBody>
      </p:sp>
      <p:sp>
        <p:nvSpPr>
          <p:cNvPr id="3" name="Content Placeholder 2">
            <a:extLst>
              <a:ext uri="{FF2B5EF4-FFF2-40B4-BE49-F238E27FC236}">
                <a16:creationId xmlns:a16="http://schemas.microsoft.com/office/drawing/2014/main" id="{AAECAB35-7D44-4FA5-A211-341155671434}"/>
              </a:ext>
            </a:extLst>
          </p:cNvPr>
          <p:cNvSpPr txBox="1">
            <a:spLocks noGrp="1"/>
          </p:cNvSpPr>
          <p:nvPr>
            <p:ph idx="1"/>
          </p:nvPr>
        </p:nvSpPr>
        <p:spPr/>
        <p:txBody>
          <a:bodyPr/>
          <a:lstStyle/>
          <a:p>
            <a:pPr marL="0" lvl="0" indent="0">
              <a:buNone/>
            </a:pPr>
            <a:endParaRPr lang="en-GB" sz="1800">
              <a:latin typeface="Segoe UI" pitchFamily="34"/>
            </a:endParaRPr>
          </a:p>
          <a:p>
            <a:pPr lvl="0"/>
            <a:endParaRPr lang="en-GB"/>
          </a:p>
        </p:txBody>
      </p:sp>
      <p:pic>
        <p:nvPicPr>
          <p:cNvPr id="4" name="Picture 3">
            <a:extLst>
              <a:ext uri="{FF2B5EF4-FFF2-40B4-BE49-F238E27FC236}">
                <a16:creationId xmlns:a16="http://schemas.microsoft.com/office/drawing/2014/main" id="{F8E560C5-7976-4DBD-83E8-9231496CF1D0}"/>
              </a:ext>
            </a:extLst>
          </p:cNvPr>
          <p:cNvPicPr>
            <a:picLocks noChangeAspect="1"/>
          </p:cNvPicPr>
          <p:nvPr/>
        </p:nvPicPr>
        <p:blipFill>
          <a:blip r:embed="rId2"/>
          <a:stretch>
            <a:fillRect/>
          </a:stretch>
        </p:blipFill>
        <p:spPr>
          <a:xfrm>
            <a:off x="636897" y="1579415"/>
            <a:ext cx="10635898" cy="419203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5">
    <p:bg>
      <p:bgPr>
        <a:solidFill>
          <a:srgbClr val="FFFFFF"/>
        </a:solidFill>
        <a:effectLst/>
      </p:bgPr>
    </p:bg>
    <p:spTree>
      <p:nvGrpSpPr>
        <p:cNvPr id="1" name=""/>
        <p:cNvGrpSpPr/>
        <p:nvPr/>
      </p:nvGrpSpPr>
      <p:grpSpPr>
        <a:xfrm>
          <a:off x="0" y="0"/>
          <a:ext cx="0" cy="0"/>
          <a:chOff x="0" y="0"/>
          <a:chExt cx="0" cy="0"/>
        </a:xfrm>
      </p:grpSpPr>
      <p:sp>
        <p:nvSpPr>
          <p:cNvPr id="2" name="Rectangle 14">
            <a:extLst>
              <a:ext uri="{FF2B5EF4-FFF2-40B4-BE49-F238E27FC236}">
                <a16:creationId xmlns:a16="http://schemas.microsoft.com/office/drawing/2014/main" id="{DB595D16-E1A2-48C8-8927-C99B39859ABE}"/>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15">
            <a:extLst>
              <a:ext uri="{FF2B5EF4-FFF2-40B4-BE49-F238E27FC236}">
                <a16:creationId xmlns:a16="http://schemas.microsoft.com/office/drawing/2014/main" id="{101F43A5-368E-4B83-AC46-02B4FC008CC0}"/>
              </a:ext>
            </a:extLst>
          </p:cNvPr>
          <p:cNvSpPr>
            <a:spLocks noMove="1" noResize="1"/>
          </p:cNvSpPr>
          <p:nvPr/>
        </p:nvSpPr>
        <p:spPr>
          <a:xfrm>
            <a:off x="643472" y="643463"/>
            <a:ext cx="10905070" cy="5562249"/>
          </a:xfrm>
          <a:custGeom>
            <a:avLst/>
            <a:gdLst>
              <a:gd name="f0" fmla="val 10800000"/>
              <a:gd name="f1" fmla="val 5400000"/>
              <a:gd name="f2" fmla="val 180"/>
              <a:gd name="f3" fmla="val w"/>
              <a:gd name="f4" fmla="val h"/>
              <a:gd name="f5" fmla="val 0"/>
              <a:gd name="f6" fmla="val 11243827"/>
              <a:gd name="f7" fmla="val 5641173"/>
              <a:gd name="f8" fmla="val 5209610"/>
              <a:gd name="f9" fmla="val 11240675"/>
              <a:gd name="f10" fmla="val 5210442"/>
              <a:gd name="f11" fmla="val 11212687"/>
              <a:gd name="f12" fmla="val 5216721"/>
              <a:gd name="f13" fmla="val 11197241"/>
              <a:gd name="f14" fmla="val 5217028"/>
              <a:gd name="f15" fmla="val 11179959"/>
              <a:gd name="f16" fmla="val 5221199"/>
              <a:gd name="f17" fmla="val 11151979"/>
              <a:gd name="f18" fmla="val 5230882"/>
              <a:gd name="f19" fmla="val 11122378"/>
              <a:gd name="f20" fmla="val 5252850"/>
              <a:gd name="f21" fmla="val 11105493"/>
              <a:gd name="f22" fmla="val 5259905"/>
              <a:gd name="f23" fmla="val 11078640"/>
              <a:gd name="f24" fmla="val 5263531"/>
              <a:gd name="f25" fmla="val 11079616"/>
              <a:gd name="f26" fmla="val 5270380"/>
              <a:gd name="f27" fmla="val 11069641"/>
              <a:gd name="f28" fmla="val 5270884"/>
              <a:gd name="f29" fmla="val 11047377"/>
              <a:gd name="f30" fmla="val 5271051"/>
              <a:gd name="f31" fmla="val 11033483"/>
              <a:gd name="f32" fmla="val 5272087"/>
              <a:gd name="f33" fmla="val 10994850"/>
              <a:gd name="f34" fmla="val 5270445"/>
              <a:gd name="f35" fmla="val 10980705"/>
              <a:gd name="f36" fmla="val 5272951"/>
              <a:gd name="f37" fmla="val 10976625"/>
              <a:gd name="f38" fmla="val 5280257"/>
              <a:gd name="f39" fmla="val 10970327"/>
              <a:gd name="f40" fmla="val 5284239"/>
              <a:gd name="f41" fmla="val 10962514"/>
              <a:gd name="f42" fmla="val 5286084"/>
              <a:gd name="f43" fmla="val 10945307"/>
              <a:gd name="f44" fmla="val 5286290"/>
              <a:gd name="f45" fmla="val 10845516"/>
              <a:gd name="f46" fmla="val 5303894"/>
              <a:gd name="f47" fmla="val 10831795"/>
              <a:gd name="f48" fmla="val 5305210"/>
              <a:gd name="f49" fmla="val 10824365"/>
              <a:gd name="f50" fmla="val 5311111"/>
              <a:gd name="f51" fmla="val 10818692"/>
              <a:gd name="f52" fmla="val 5312290"/>
              <a:gd name="f53" fmla="val 10802397"/>
              <a:gd name="f54" fmla="val 5311529"/>
              <a:gd name="f55" fmla="val 10797756"/>
              <a:gd name="f56" fmla="val 5312285"/>
              <a:gd name="f57" fmla="val 10796525"/>
              <a:gd name="f58" fmla="val 5315645"/>
              <a:gd name="f59" fmla="val 10781742"/>
              <a:gd name="f60" fmla="val 5321013"/>
              <a:gd name="f61" fmla="val 10726138"/>
              <a:gd name="f62" fmla="val 5338890"/>
              <a:gd name="f63" fmla="val 10709063"/>
              <a:gd name="f64" fmla="val 5344492"/>
              <a:gd name="f65" fmla="val 10705652"/>
              <a:gd name="f66" fmla="val 5339328"/>
              <a:gd name="f67" fmla="val 10698014"/>
              <a:gd name="f68" fmla="val 5347484"/>
              <a:gd name="f69" fmla="val 10694078"/>
              <a:gd name="f70" fmla="val 5349258"/>
              <a:gd name="f71" fmla="val 10693469"/>
              <a:gd name="f72" fmla="val 5345779"/>
              <a:gd name="f73" fmla="val 10683941"/>
              <a:gd name="f74" fmla="val 5344718"/>
              <a:gd name="f75" fmla="val 10681131"/>
              <a:gd name="f76" fmla="val 5347812"/>
              <a:gd name="f77" fmla="val 10614153"/>
              <a:gd name="f78" fmla="val 5364782"/>
              <a:gd name="f79" fmla="val 10647679"/>
              <a:gd name="f80" fmla="val 5329716"/>
              <a:gd name="f81" fmla="val 10609448"/>
              <a:gd name="f82" fmla="val 5351931"/>
              <a:gd name="f83" fmla="val 10602685"/>
              <a:gd name="f84" fmla="val 5353403"/>
              <a:gd name="f85" fmla="val 10597204"/>
              <a:gd name="f86" fmla="val 5352000"/>
              <a:gd name="f87" fmla="val 10592397"/>
              <a:gd name="f88" fmla="val 5349402"/>
              <a:gd name="f89" fmla="val 10585227"/>
              <a:gd name="f90" fmla="val 5344063"/>
              <a:gd name="f91" fmla="val 10557472"/>
              <a:gd name="f92" fmla="val 5354151"/>
              <a:gd name="f93" fmla="val 10543800"/>
              <a:gd name="f94" fmla="val 5357667"/>
              <a:gd name="f95" fmla="val 10529411"/>
              <a:gd name="f96" fmla="val 5359999"/>
              <a:gd name="f97" fmla="val 10514646"/>
              <a:gd name="f98" fmla="val 5361064"/>
              <a:gd name="f99" fmla="val 10511333"/>
              <a:gd name="f100" fmla="val 5353956"/>
              <a:gd name="f101" fmla="val 10499744"/>
              <a:gd name="f102" fmla="val 5364054"/>
              <a:gd name="f103" fmla="val 10494292"/>
              <a:gd name="f104" fmla="val 5366054"/>
              <a:gd name="f105" fmla="val 10494236"/>
              <a:gd name="f106" fmla="val 5361412"/>
              <a:gd name="f107" fmla="val 10482156"/>
              <a:gd name="f108" fmla="val 5359187"/>
              <a:gd name="f109" fmla="val 10477869"/>
              <a:gd name="f110" fmla="val 5363025"/>
              <a:gd name="f111" fmla="val 10387782"/>
              <a:gd name="f112" fmla="val 5379617"/>
              <a:gd name="f113" fmla="val 10438473"/>
              <a:gd name="f114" fmla="val 5336257"/>
              <a:gd name="f115" fmla="val 10384411"/>
              <a:gd name="f116" fmla="val 5362257"/>
              <a:gd name="f117" fmla="val 10375368"/>
              <a:gd name="f118" fmla="val 5363613"/>
              <a:gd name="f119" fmla="val 10368582"/>
              <a:gd name="f120" fmla="val 5361287"/>
              <a:gd name="f121" fmla="val 10362921"/>
              <a:gd name="f122" fmla="val 5357444"/>
              <a:gd name="f123" fmla="val 10352736"/>
              <a:gd name="f124" fmla="val 5347851"/>
              <a:gd name="f125" fmla="val 10344754"/>
              <a:gd name="f126" fmla="val 5351272"/>
              <a:gd name="f127" fmla="val 10314632"/>
              <a:gd name="f128" fmla="val 5351540"/>
              <a:gd name="f129" fmla="val 10305751"/>
              <a:gd name="f130" fmla="val 5341709"/>
              <a:gd name="f131" fmla="val 10288226"/>
              <a:gd name="f132" fmla="val 5351613"/>
              <a:gd name="f133" fmla="val 10262327"/>
              <a:gd name="f134" fmla="val 5331026"/>
              <a:gd name="f135" fmla="val 10271048"/>
              <a:gd name="f136" fmla="val 5349560"/>
              <a:gd name="f137" fmla="val 10251350"/>
              <a:gd name="f138" fmla="val 5352711"/>
              <a:gd name="f139" fmla="val 10235810"/>
              <a:gd name="f140" fmla="val 5356816"/>
              <a:gd name="f141" fmla="val 10264339"/>
              <a:gd name="f142" fmla="val 5364714"/>
              <a:gd name="f143" fmla="val 10249108"/>
              <a:gd name="f144" fmla="val 5365881"/>
              <a:gd name="f145" fmla="val 10232632"/>
              <a:gd name="f146" fmla="val 5360566"/>
              <a:gd name="f147" fmla="val 10233406"/>
              <a:gd name="f148" fmla="val 5377073"/>
              <a:gd name="f149" fmla="val 10216272"/>
              <a:gd name="f150" fmla="val 5370573"/>
              <a:gd name="f151" fmla="val 10220434"/>
              <a:gd name="f152" fmla="val 5358137"/>
              <a:gd name="f153" fmla="val 10182459"/>
              <a:gd name="f154" fmla="val 5372984"/>
              <a:gd name="f155" fmla="val 10181278"/>
              <a:gd name="f156" fmla="val 5362119"/>
              <a:gd name="f157" fmla="val 10166724"/>
              <a:gd name="f158" fmla="val 5377655"/>
              <a:gd name="f159" fmla="val 10159412"/>
              <a:gd name="f160" fmla="val 5358516"/>
              <a:gd name="f161" fmla="val 10140033"/>
              <a:gd name="f162" fmla="val 5363304"/>
              <a:gd name="f163" fmla="val 10130907"/>
              <a:gd name="f164" fmla="val 5369181"/>
              <a:gd name="f165" fmla="val 10124323"/>
              <a:gd name="f166" fmla="val 5370190"/>
              <a:gd name="f167" fmla="val 10115353"/>
              <a:gd name="f168" fmla="val 5363869"/>
              <a:gd name="f169" fmla="val 10073314"/>
              <a:gd name="f170" fmla="val 5392482"/>
              <a:gd name="f171" fmla="val 10089920"/>
              <a:gd name="f172" fmla="val 5365150"/>
              <a:gd name="f173" fmla="val 10050578"/>
              <a:gd name="f174" fmla="val 5376153"/>
              <a:gd name="f175" fmla="val 10016683"/>
              <a:gd name="f176" fmla="val 5387725"/>
              <a:gd name="f177" fmla="val 9978260"/>
              <a:gd name="f178" fmla="val 5395233"/>
              <a:gd name="f179" fmla="val 9945478"/>
              <a:gd name="f180" fmla="val 5422859"/>
              <a:gd name="f181" fmla="val 9939461"/>
              <a:gd name="f182" fmla="val 5430686"/>
              <a:gd name="f183" fmla="val 9924686"/>
              <a:gd name="f184" fmla="val 5433649"/>
              <a:gd name="f185" fmla="val 9912481"/>
              <a:gd name="f186" fmla="val 5429477"/>
              <a:gd name="f187" fmla="val 9910384"/>
              <a:gd name="f188" fmla="val 5428759"/>
              <a:gd name="f189" fmla="val 9908438"/>
              <a:gd name="f190" fmla="val 5427851"/>
              <a:gd name="f191" fmla="val 9906713"/>
              <a:gd name="f192" fmla="val 5426784"/>
              <a:gd name="f193" fmla="val 9878372"/>
              <a:gd name="f194" fmla="val 5431011"/>
              <a:gd name="f195" fmla="val 9774714"/>
              <a:gd name="f196" fmla="val 5449885"/>
              <a:gd name="f197" fmla="val 9742436"/>
              <a:gd name="f198" fmla="val 5454834"/>
              <a:gd name="f199" fmla="val 9739822"/>
              <a:gd name="f200" fmla="val 5444779"/>
              <a:gd name="f201" fmla="val 9723500"/>
              <a:gd name="f202" fmla="val 5462923"/>
              <a:gd name="f203" fmla="val 9713044"/>
              <a:gd name="f204" fmla="val 5456476"/>
              <a:gd name="f205" fmla="val 9705555"/>
              <a:gd name="f206" fmla="val 5450821"/>
              <a:gd name="f207" fmla="val 9698855"/>
              <a:gd name="f208" fmla="val 5455006"/>
              <a:gd name="f209" fmla="val 9691033"/>
              <a:gd name="f210" fmla="val 5455451"/>
              <a:gd name="f211" fmla="val 9680728"/>
              <a:gd name="f212" fmla="val 5451004"/>
              <a:gd name="f213" fmla="val 9647117"/>
              <a:gd name="f214" fmla="val 5459035"/>
              <a:gd name="f215" fmla="val 9638355"/>
              <a:gd name="f216" fmla="val 5464794"/>
              <a:gd name="f217" fmla="val 9617415"/>
              <a:gd name="f218" fmla="val 5484808"/>
              <a:gd name="f219" fmla="val 9569832"/>
              <a:gd name="f220" fmla="val 5469945"/>
              <a:gd name="f221" fmla="val 9552434"/>
              <a:gd name="f222" fmla="val 5485280"/>
              <a:gd name="f223" fmla="val 9546122"/>
              <a:gd name="f224" fmla="val 5487529"/>
              <a:gd name="f225" fmla="val 9539945"/>
              <a:gd name="f226" fmla="val 5488440"/>
              <a:gd name="f227" fmla="val 9533883"/>
              <a:gd name="f228" fmla="val 5488516"/>
              <a:gd name="f229" fmla="val 9516916"/>
              <a:gd name="f230" fmla="val 5486828"/>
              <a:gd name="f231" fmla="val 9512093"/>
              <a:gd name="f232" fmla="val 5482541"/>
              <a:gd name="f233" fmla="val 9501725"/>
              <a:gd name="f234" fmla="val 5483603"/>
              <a:gd name="f235" fmla="val 9498754"/>
              <a:gd name="f236" fmla="val 5482951"/>
              <a:gd name="f237" fmla="val 9493078"/>
              <a:gd name="f238" fmla="val 5481686"/>
              <a:gd name="f239" fmla="val 9487476"/>
              <a:gd name="f240" fmla="val 5480586"/>
              <a:gd name="f241" fmla="val 9481932"/>
              <a:gd name="f242" fmla="val 5480151"/>
              <a:gd name="f243" fmla="val 9489223"/>
              <a:gd name="f244" fmla="val 5501646"/>
              <a:gd name="f245" fmla="val 9435971"/>
              <a:gd name="f246" fmla="val 5479991"/>
              <a:gd name="f247" fmla="val 9451321"/>
              <a:gd name="f248" fmla="val 5497375"/>
              <a:gd name="f249" fmla="val 9422124"/>
              <a:gd name="f250" fmla="val 5498722"/>
              <a:gd name="f251" fmla="val 9444395"/>
              <a:gd name="f252" fmla="val 5514914"/>
              <a:gd name="f253" fmla="val 9409298"/>
              <a:gd name="f254" fmla="val 5499478"/>
              <a:gd name="f255" fmla="val 9363968"/>
              <a:gd name="f256" fmla="val 5517055"/>
              <a:gd name="f257" fmla="val 9350073"/>
              <a:gd name="f258" fmla="val 5507226"/>
              <a:gd name="f259" fmla="val 9303056"/>
              <a:gd name="f260" fmla="val 5519093"/>
              <a:gd name="f261" fmla="val 9272929"/>
              <a:gd name="f262" fmla="val 5515489"/>
              <a:gd name="f263" fmla="val 9242312"/>
              <a:gd name="f264" fmla="val 5519100"/>
              <a:gd name="f265" fmla="val 9229078"/>
              <a:gd name="f266" fmla="val 5524154"/>
              <a:gd name="f267" fmla="val 9244549"/>
              <a:gd name="f268" fmla="val 5484199"/>
              <a:gd name="f269" fmla="val 9198133"/>
              <a:gd name="f270" fmla="val 5512463"/>
              <a:gd name="f271" fmla="val 9165105"/>
              <a:gd name="f272" fmla="val 5532892"/>
              <a:gd name="f273" fmla="val 9128348"/>
              <a:gd name="f274" fmla="val 5546691"/>
              <a:gd name="f275" fmla="val 9105217"/>
              <a:gd name="f276" fmla="val 5601124"/>
              <a:gd name="f277" fmla="val 9077301"/>
              <a:gd name="f278" fmla="val 5580356"/>
              <a:gd name="f279" fmla="val 9034770"/>
              <a:gd name="f280" fmla="val 5585424"/>
              <a:gd name="f281" fmla="val 9004654"/>
              <a:gd name="f282" fmla="val 5606346"/>
              <a:gd name="f283" fmla="val 8960065"/>
              <a:gd name="f284" fmla="val 5597982"/>
              <a:gd name="f285" fmla="val 8958681"/>
              <a:gd name="f286" fmla="val 5601368"/>
              <a:gd name="f287" fmla="val 8956414"/>
              <a:gd name="f288" fmla="val 5604204"/>
              <a:gd name="f289" fmla="val 8953536"/>
              <a:gd name="f290" fmla="val 5606638"/>
              <a:gd name="f291" fmla="val 8943907"/>
              <a:gd name="f292" fmla="val 5612541"/>
              <a:gd name="f293" fmla="val 8942046"/>
              <a:gd name="f294" fmla="val 5612112"/>
              <a:gd name="f295" fmla="val 8934733"/>
              <a:gd name="f296" fmla="val 5612036"/>
              <a:gd name="f297" fmla="val 8930989"/>
              <a:gd name="f298" fmla="val 5613463"/>
              <a:gd name="f299" fmla="val 8928824"/>
              <a:gd name="f300" fmla="val 5615549"/>
              <a:gd name="f301" fmla="val 8927294"/>
              <a:gd name="f302" fmla="val 5618607"/>
              <a:gd name="f303" fmla="val 8918651"/>
              <a:gd name="f304" fmla="val 5621688"/>
              <a:gd name="f305" fmla="val 8902772"/>
              <a:gd name="f306" fmla="val 5629703"/>
              <a:gd name="f307" fmla="val 8898724"/>
              <a:gd name="f308" fmla="val 5629379"/>
              <a:gd name="f309" fmla="val 8873099"/>
              <a:gd name="f310" fmla="val 5638628"/>
              <a:gd name="f311" fmla="val 8872234"/>
              <a:gd name="f312" fmla="val 5637889"/>
              <a:gd name="f313" fmla="val 8869712"/>
              <a:gd name="f314" fmla="val 5636443"/>
              <a:gd name="f315" fmla="val 8866744"/>
              <a:gd name="f316" fmla="val 5635774"/>
              <a:gd name="f317" fmla="val 8862777"/>
              <a:gd name="f318" fmla="val 5636711"/>
              <a:gd name="f319" fmla="val 8861373"/>
              <a:gd name="f320" fmla="val 5622581"/>
              <a:gd name="f321" fmla="val 8857449"/>
              <a:gd name="f322" fmla="val 5632426"/>
              <a:gd name="f323" fmla="val 8845869"/>
              <a:gd name="f324" fmla="val 5636436"/>
              <a:gd name="f325" fmla="val 8841103"/>
              <a:gd name="f326" fmla="val 5615386"/>
              <a:gd name="f327" fmla="val 8812729"/>
              <a:gd name="f328" fmla="val 5634444"/>
              <a:gd name="f329" fmla="val 8800548"/>
              <a:gd name="f330" fmla="val 5625084"/>
              <a:gd name="f331" fmla="val 8792146"/>
              <a:gd name="f332" fmla="val 5628504"/>
              <a:gd name="f333" fmla="val 8783174"/>
              <a:gd name="f334" fmla="val 5631737"/>
              <a:gd name="f335" fmla="val 8773774"/>
              <a:gd name="f336" fmla="val 5634630"/>
              <a:gd name="f337" fmla="val 8698255"/>
              <a:gd name="f338" fmla="val 5636083"/>
              <a:gd name="f339" fmla="val 8619167"/>
              <a:gd name="f340" fmla="val 5619130"/>
              <a:gd name="f341" fmla="val 8589913"/>
              <a:gd name="f342" fmla="val 5618762"/>
              <a:gd name="f343" fmla="val 8564581"/>
              <a:gd name="f344" fmla="val 5612466"/>
              <a:gd name="f345" fmla="val 8539822"/>
              <a:gd name="f346" fmla="val 5616905"/>
              <a:gd name="f347" fmla="val 8529764"/>
              <a:gd name="f348" fmla="val 5612008"/>
              <a:gd name="f349" fmla="val 8520285"/>
              <a:gd name="f350" fmla="val 5610031"/>
              <a:gd name="f351" fmla="val 8511094"/>
              <a:gd name="f352" fmla="val 5617360"/>
              <a:gd name="f353" fmla="val 8483794"/>
              <a:gd name="f354" fmla="val 5614914"/>
              <a:gd name="f355" fmla="val 8477184"/>
              <a:gd name="f356" fmla="val 5604447"/>
              <a:gd name="f357" fmla="val 8459886"/>
              <a:gd name="f358" fmla="val 5612612"/>
              <a:gd name="f359" fmla="val 8444548"/>
              <a:gd name="f360" fmla="val 5595681"/>
              <a:gd name="f361" fmla="val 8443640"/>
              <a:gd name="f362" fmla="val 5602142"/>
              <a:gd name="f363" fmla="val 8436432"/>
              <a:gd name="f364" fmla="val 5606990"/>
              <a:gd name="f365" fmla="val 8435403"/>
              <a:gd name="f366" fmla="val 5607336"/>
              <a:gd name="f367" fmla="val 8433307"/>
              <a:gd name="f368" fmla="val 5604917"/>
              <a:gd name="f369" fmla="val 8428968"/>
              <a:gd name="f370" fmla="val 5603796"/>
              <a:gd name="f371" fmla="val 8417124"/>
              <a:gd name="f372" fmla="val 5604518"/>
              <a:gd name="f373" fmla="val 8412669"/>
              <a:gd name="f374" fmla="val 5605413"/>
              <a:gd name="f375" fmla="val 8409601"/>
              <a:gd name="f376" fmla="val 5605797"/>
              <a:gd name="f377" fmla="val 8407563"/>
              <a:gd name="f378" fmla="val 5605754"/>
              <a:gd name="f379" fmla="val 8406152"/>
              <a:gd name="f380" fmla="val 5605396"/>
              <a:gd name="f381" fmla="val 8405989"/>
              <a:gd name="f382" fmla="val 5605197"/>
              <a:gd name="f383" fmla="val 8399884"/>
              <a:gd name="f384" fmla="val 5605568"/>
              <a:gd name="f385" fmla="val 8389582"/>
              <a:gd name="f386" fmla="val 5606652"/>
              <a:gd name="f387" fmla="val 8379557"/>
              <a:gd name="f388" fmla="val 5608135"/>
              <a:gd name="f389" fmla="val 8370014"/>
              <a:gd name="f390" fmla="val 5609900"/>
              <a:gd name="f391" fmla="val 8361945"/>
              <a:gd name="f392" fmla="val 5598787"/>
              <a:gd name="f393" fmla="val 8326685"/>
              <a:gd name="f394" fmla="val 5611914"/>
              <a:gd name="f395" fmla="val 8330544"/>
              <a:gd name="f396" fmla="val 5590964"/>
              <a:gd name="f397" fmla="val 8317672"/>
              <a:gd name="f398" fmla="val 5592723"/>
              <a:gd name="f399" fmla="val 8309886"/>
              <a:gd name="f400" fmla="val 5601422"/>
              <a:gd name="f401" fmla="val 8314221"/>
              <a:gd name="f402" fmla="val 5587682"/>
              <a:gd name="f403" fmla="val 8309983"/>
              <a:gd name="f404" fmla="val 5587866"/>
              <a:gd name="f405" fmla="val 8307372"/>
              <a:gd name="f406" fmla="val 5586698"/>
              <a:gd name="f407" fmla="val 8305502"/>
              <a:gd name="f408" fmla="val 5584868"/>
              <a:gd name="f409" fmla="val 8304962"/>
              <a:gd name="f410" fmla="val 5584007"/>
              <a:gd name="f411" fmla="val 8276324"/>
              <a:gd name="f412" fmla="val 5588260"/>
              <a:gd name="f413" fmla="val 8272522"/>
              <a:gd name="f414" fmla="val 5587226"/>
              <a:gd name="f415" fmla="val 8253857"/>
              <a:gd name="f416" fmla="val 5592043"/>
              <a:gd name="f417" fmla="val 8244212"/>
              <a:gd name="f418" fmla="val 5593439"/>
              <a:gd name="f419" fmla="val 8241488"/>
              <a:gd name="f420" fmla="val 5596085"/>
              <a:gd name="f421" fmla="val 8238546"/>
              <a:gd name="f422" fmla="val 5597691"/>
              <a:gd name="f423" fmla="val 8234330"/>
              <a:gd name="f424" fmla="val 5598384"/>
              <a:gd name="f425" fmla="val 8227256"/>
              <a:gd name="f426" fmla="val 5597005"/>
              <a:gd name="f427" fmla="val 8225619"/>
              <a:gd name="f428" fmla="val 5596262"/>
              <a:gd name="f429" fmla="val 8213882"/>
              <a:gd name="f430" fmla="val 5600179"/>
              <a:gd name="f431" fmla="val 8210102"/>
              <a:gd name="f432" fmla="val 5601988"/>
              <a:gd name="f433" fmla="val 8206755"/>
              <a:gd name="f434" fmla="val 5604291"/>
              <a:gd name="f435" fmla="val 8204045"/>
              <a:gd name="f436" fmla="val 5607275"/>
              <a:gd name="f437" fmla="val 8164079"/>
              <a:gd name="f438" fmla="val 5591326"/>
              <a:gd name="f439" fmla="val 8126369"/>
              <a:gd name="f440" fmla="val 5605919"/>
              <a:gd name="f441" fmla="val 8082989"/>
              <a:gd name="f442" fmla="val 5603160"/>
              <a:gd name="f443" fmla="val 8034449"/>
              <a:gd name="f444" fmla="val 5606898"/>
              <a:gd name="f445" fmla="val 8008954"/>
              <a:gd name="f446" fmla="val 5596936"/>
              <a:gd name="f447" fmla="val 7976942"/>
              <a:gd name="f448" fmla="val 5598455"/>
              <a:gd name="f449" fmla="val 7962042"/>
              <a:gd name="f450" fmla="val 5600916"/>
              <a:gd name="f451" fmla="val 7941729"/>
              <a:gd name="f452" fmla="val 5599827"/>
              <a:gd name="f453" fmla="val 7950121"/>
              <a:gd name="f454" fmla="val 5590893"/>
              <a:gd name="f455" fmla="val 7904855"/>
              <a:gd name="f456" fmla="val 5610014"/>
              <a:gd name="f457" fmla="val 7778840"/>
              <a:gd name="f458" fmla="val 5612380"/>
              <a:gd name="f459" fmla="val 7727691"/>
              <a:gd name="f460" fmla="val 5621064"/>
              <a:gd name="f461" fmla="val 7699805"/>
              <a:gd name="f462" fmla="val 5600056"/>
              <a:gd name="f463" fmla="val 7714922"/>
              <a:gd name="f464" fmla="val 5619495"/>
              <a:gd name="f465" fmla="val 7685998"/>
              <a:gd name="f466" fmla="val 5615564"/>
              <a:gd name="f467" fmla="val 7693909"/>
              <a:gd name="f468" fmla="val 5634905"/>
              <a:gd name="f469" fmla="val 7650884"/>
              <a:gd name="f470" fmla="val 5604714"/>
              <a:gd name="f471" fmla="val 7649302"/>
              <a:gd name="f472" fmla="val 5626541"/>
              <a:gd name="f473" fmla="val 7644089"/>
              <a:gd name="f474" fmla="val 5625134"/>
              <a:gd name="f475" fmla="val 7639087"/>
              <a:gd name="f476" fmla="val 5623084"/>
              <a:gd name="f477" fmla="val 7634083"/>
              <a:gd name="f478" fmla="val 5620862"/>
              <a:gd name="f479" fmla="val 7631455"/>
              <a:gd name="f480" fmla="val 5619708"/>
              <a:gd name="f481" fmla="val 7620952"/>
              <a:gd name="f482" fmla="val 5618872"/>
              <a:gd name="f483" fmla="val 7617992"/>
              <a:gd name="f484" fmla="val 5613914"/>
              <a:gd name="f485" fmla="val 7602182"/>
              <a:gd name="f486" fmla="val 5609271"/>
              <a:gd name="f487" fmla="val 7596260"/>
              <a:gd name="f488" fmla="val 5608262"/>
              <a:gd name="f489" fmla="val 7589888"/>
              <a:gd name="f490" fmla="val 5608028"/>
              <a:gd name="f491" fmla="val 7582847"/>
              <a:gd name="f492" fmla="val 5609047"/>
              <a:gd name="f493" fmla="val 7565525"/>
              <a:gd name="f494" fmla="val 5617697"/>
              <a:gd name="f495" fmla="val 7538553"/>
              <a:gd name="f496" fmla="val 5607096"/>
              <a:gd name="f497" fmla="val 7514158"/>
              <a:gd name="f498" fmla="val 5607737"/>
              <a:gd name="f499" fmla="val 7502955"/>
              <a:gd name="f500" fmla="val 5610415"/>
              <a:gd name="f501" fmla="val 7466391"/>
              <a:gd name="f502" fmla="val 5605949"/>
              <a:gd name="f503" fmla="val 7455982"/>
              <a:gd name="f504" fmla="val 5605083"/>
              <a:gd name="f505" fmla="val 7445179"/>
              <a:gd name="f506" fmla="val 5604628"/>
              <a:gd name="f507" fmla="val 7433806"/>
              <a:gd name="f508" fmla="val 5604945"/>
              <a:gd name="f509" fmla="val 7412693"/>
              <a:gd name="f510" fmla="val 5607075"/>
              <a:gd name="f511" fmla="val 7407159"/>
              <a:gd name="f512" fmla="val 5605310"/>
              <a:gd name="f513" fmla="val 7397520"/>
              <a:gd name="f514" fmla="val 5605506"/>
              <a:gd name="f515" fmla="val 7384763"/>
              <a:gd name="f516" fmla="val 5611721"/>
              <a:gd name="f517" fmla="val 7385900"/>
              <a:gd name="f518" fmla="val 5604171"/>
              <a:gd name="f519" fmla="val 7375071"/>
              <a:gd name="f520" fmla="val 5606788"/>
              <a:gd name="f521" fmla="val 7364382"/>
              <a:gd name="f522" fmla="val 5600762"/>
              <a:gd name="f523" fmla="val 7363212"/>
              <a:gd name="f524" fmla="val 5599363"/>
              <a:gd name="f525" fmla="val 7362331"/>
              <a:gd name="f526" fmla="val 5597874"/>
              <a:gd name="f527" fmla="val 7361770"/>
              <a:gd name="f528" fmla="val 5596347"/>
              <a:gd name="f529" fmla="val 7346641"/>
              <a:gd name="f530" fmla="val 5598329"/>
              <a:gd name="f531" fmla="val 7334238"/>
              <a:gd name="f532" fmla="val 5594014"/>
              <a:gd name="f533" fmla="val 7323426"/>
              <a:gd name="f534" fmla="val 5596835"/>
              <a:gd name="f535" fmla="val 7318938"/>
              <a:gd name="f536" fmla="val 5596200"/>
              <a:gd name="f537" fmla="val 7307784"/>
              <a:gd name="f538" fmla="val 5594065"/>
              <a:gd name="f539" fmla="val 7302066"/>
              <a:gd name="f540" fmla="val 5592568"/>
              <a:gd name="f541" fmla="val 7295667"/>
              <a:gd name="f542" fmla="val 5590765"/>
              <a:gd name="f543" fmla="val 7288540"/>
              <a:gd name="f544" fmla="val 5589320"/>
              <a:gd name="f545" fmla="val 7282537"/>
              <a:gd name="f546" fmla="val 5588660"/>
              <a:gd name="f547" fmla="val 7269466"/>
              <a:gd name="f548" fmla="val 5581404"/>
              <a:gd name="f549" fmla="val 7259956"/>
              <a:gd name="f550" fmla="val 5575919"/>
              <a:gd name="f551" fmla="val 7252471"/>
              <a:gd name="f552" fmla="val 5572223"/>
              <a:gd name="f553" fmla="val 7244165"/>
              <a:gd name="f554" fmla="val 5575200"/>
              <a:gd name="f555" fmla="val 7230005"/>
              <a:gd name="f556" fmla="val 5568113"/>
              <a:gd name="f557" fmla="val 7220114"/>
              <a:gd name="f558" fmla="val 5548251"/>
              <a:gd name="f559" fmla="val 7199619"/>
              <a:gd name="f560" fmla="val 5553550"/>
              <a:gd name="f561" fmla="val 7205839"/>
              <a:gd name="f562" fmla="val 5544552"/>
              <a:gd name="f563" fmla="val 7176858"/>
              <a:gd name="f564" fmla="val 5552461"/>
              <a:gd name="f565" fmla="val 7173434"/>
              <a:gd name="f566" fmla="val 5543219"/>
              <a:gd name="f567" fmla="val 7171853"/>
              <a:gd name="f568" fmla="val 5535776"/>
              <a:gd name="f569" fmla="val 7162694"/>
              <a:gd name="f570" fmla="val 5536440"/>
              <a:gd name="f571" fmla="val 7155718"/>
              <a:gd name="f572" fmla="val 5533697"/>
              <a:gd name="f573" fmla="val 7150747"/>
              <a:gd name="f574" fmla="val 5526096"/>
              <a:gd name="f575" fmla="val 7115649"/>
              <a:gd name="f576" fmla="val 5519155"/>
              <a:gd name="f577" fmla="val 7103430"/>
              <a:gd name="f578" fmla="val 5520249"/>
              <a:gd name="f579" fmla="val 7068988"/>
              <a:gd name="f580" fmla="val 5527813"/>
              <a:gd name="f581" fmla="val 7041283"/>
              <a:gd name="f582" fmla="val 5497211"/>
              <a:gd name="f583" fmla="val 7013746"/>
              <a:gd name="f584" fmla="val 5502470"/>
              <a:gd name="f585" fmla="val 7006535"/>
              <a:gd name="f586" fmla="val 5501753"/>
              <a:gd name="f587" fmla="val 7000557"/>
              <a:gd name="f588" fmla="val 5500031"/>
              <a:gd name="f589" fmla="val 6995379"/>
              <a:gd name="f590" fmla="val 5497693"/>
              <a:gd name="f591" fmla="val 6982475"/>
              <a:gd name="f592" fmla="val 5489641"/>
              <a:gd name="f593" fmla="val 6982314"/>
              <a:gd name="f594" fmla="val 5487873"/>
              <a:gd name="f595" fmla="val 6982155"/>
              <a:gd name="f596" fmla="val 5486104"/>
              <a:gd name="f597" fmla="val 6981994"/>
              <a:gd name="f598" fmla="val 5484335"/>
              <a:gd name="f599" fmla="val 6972355"/>
              <a:gd name="f600" fmla="val 5481074"/>
              <a:gd name="f601" fmla="val 6970394"/>
              <a:gd name="f602" fmla="val 5479383"/>
              <a:gd name="f603" fmla="val 6966663"/>
              <a:gd name="f604" fmla="val 5476135"/>
              <a:gd name="f605" fmla="val 6962857"/>
              <a:gd name="f606" fmla="val 5473046"/>
              <a:gd name="f607" fmla="val 6958543"/>
              <a:gd name="f608" fmla="val 5470507"/>
              <a:gd name="f609" fmla="val 6946682"/>
              <a:gd name="f610" fmla="val 5490417"/>
              <a:gd name="f611" fmla="val 6919886"/>
              <a:gd name="f612" fmla="val 5452192"/>
              <a:gd name="f613" fmla="val 6918276"/>
              <a:gd name="f614" fmla="val 5472034"/>
              <a:gd name="f615" fmla="val 6892502"/>
              <a:gd name="f616" fmla="val 5461546"/>
              <a:gd name="f617" fmla="val 6897731"/>
              <a:gd name="f618" fmla="val 5483185"/>
              <a:gd name="f619" fmla="val 6881046"/>
              <a:gd name="f620" fmla="val 5457070"/>
              <a:gd name="f621" fmla="val 6828055"/>
              <a:gd name="f622" fmla="val 5453051"/>
              <a:gd name="f623" fmla="val 6839016"/>
              <a:gd name="f624" fmla="val 5431108"/>
              <a:gd name="f625" fmla="val 6752164"/>
              <a:gd name="f626" fmla="val 5425021"/>
              <a:gd name="f627" fmla="val 6758292"/>
              <a:gd name="f628" fmla="val 5421861"/>
              <a:gd name="f629" fmla="val 6727733"/>
              <a:gd name="f630" fmla="val 5418470"/>
              <a:gd name="f631" fmla="val 6724964"/>
              <a:gd name="f632" fmla="val 5414071"/>
              <a:gd name="f633" fmla="val 6683286"/>
              <a:gd name="f634" fmla="val 5432830"/>
              <a:gd name="f635" fmla="val 6644277"/>
              <a:gd name="f636" fmla="val 5429684"/>
              <a:gd name="f637" fmla="val 6602299"/>
              <a:gd name="f638" fmla="val 5429624"/>
              <a:gd name="f639" fmla="val 6572889"/>
              <a:gd name="f640" fmla="val 5412513"/>
              <a:gd name="f641" fmla="val 6532914"/>
              <a:gd name="f642" fmla="val 5431205"/>
              <a:gd name="f643" fmla="val 6307459"/>
              <a:gd name="f644" fmla="val 5467087"/>
              <a:gd name="f645" fmla="val 6243940"/>
              <a:gd name="f646" fmla="val 5484756"/>
              <a:gd name="f647" fmla="val 6232610"/>
              <a:gd name="f648" fmla="val 5506751"/>
              <a:gd name="f649" fmla="val 6196243"/>
              <a:gd name="f650" fmla="val 5515042"/>
              <a:gd name="f651" fmla="val 6164533"/>
              <a:gd name="f652" fmla="val 5518021"/>
              <a:gd name="f653" fmla="val 6142666"/>
              <a:gd name="f654" fmla="val 5509345"/>
              <a:gd name="f655" fmla="val 6099124"/>
              <a:gd name="f656" fmla="val 5516848"/>
              <a:gd name="f657" fmla="val 6076503"/>
              <a:gd name="f658" fmla="val 5515419"/>
              <a:gd name="f659" fmla="val 6031865"/>
              <a:gd name="f660" fmla="val 5528713"/>
              <a:gd name="f661" fmla="val 6016077"/>
              <a:gd name="f662" fmla="val 5528642"/>
              <a:gd name="f663" fmla="val 6017142"/>
              <a:gd name="f664" fmla="val 5530608"/>
              <a:gd name="f665" fmla="val 6008544"/>
              <a:gd name="f666" fmla="val 5532493"/>
              <a:gd name="f667" fmla="val 6004389"/>
              <a:gd name="f668" fmla="val 5531206"/>
              <a:gd name="f669" fmla="val 5932347"/>
              <a:gd name="f670" fmla="val 5531241"/>
              <a:gd name="f671" fmla="val 5981006"/>
              <a:gd name="f672" fmla="val 5545600"/>
              <a:gd name="f673" fmla="val 5933945"/>
              <a:gd name="f674" fmla="val 5538840"/>
              <a:gd name="f675" fmla="val 5905303"/>
              <a:gd name="f676" fmla="val 5539379"/>
              <a:gd name="f677" fmla="val 5918093"/>
              <a:gd name="f678" fmla="val 5561978"/>
              <a:gd name="f679" fmla="val 5883936"/>
              <a:gd name="f680" fmla="val 5553807"/>
              <a:gd name="f681" fmla="val 5850054"/>
              <a:gd name="f682" fmla="val 5556990"/>
              <a:gd name="f683" fmla="val 5832962"/>
              <a:gd name="f684" fmla="val 5567338"/>
              <a:gd name="f685" fmla="val 5798331"/>
              <a:gd name="f686" fmla="val 5564248"/>
              <a:gd name="f687" fmla="val 5766627"/>
              <a:gd name="f688" fmla="val 5567265"/>
              <a:gd name="f689" fmla="val 5741097"/>
              <a:gd name="f690" fmla="val 5573248"/>
              <a:gd name="f691" fmla="val 5712738"/>
              <a:gd name="f692" fmla="val 5573120"/>
              <a:gd name="f693" fmla="val 5703372"/>
              <a:gd name="f694" fmla="val 5576849"/>
              <a:gd name="f695" fmla="val 5693695"/>
              <a:gd name="f696" fmla="val 5578874"/>
              <a:gd name="f697" fmla="val 5681342"/>
              <a:gd name="f698" fmla="val 5575621"/>
              <a:gd name="f699" fmla="val 5627167"/>
              <a:gd name="f700" fmla="val 5583215"/>
              <a:gd name="f701" fmla="val 5612183"/>
              <a:gd name="f702" fmla="val 5597917"/>
              <a:gd name="f703" fmla="val 5611727"/>
              <a:gd name="f704" fmla="val 5586689"/>
              <a:gd name="f705" fmla="val 5591414"/>
              <a:gd name="f706" fmla="val 5587695"/>
              <a:gd name="f707" fmla="val 5574616"/>
              <a:gd name="f708" fmla="val 5587612"/>
              <a:gd name="f709" fmla="val 5598133"/>
              <a:gd name="f710" fmla="val 5579413"/>
              <a:gd name="f711" fmla="val 5583028"/>
              <a:gd name="f712" fmla="val 5580877"/>
              <a:gd name="f713" fmla="val 5569804"/>
              <a:gd name="f714" fmla="val 5586020"/>
              <a:gd name="f715" fmla="val 5562718"/>
              <a:gd name="f716" fmla="val 5576982"/>
              <a:gd name="f717" fmla="val 5549426"/>
              <a:gd name="f718" fmla="val 5582858"/>
              <a:gd name="f719" fmla="val 5559299"/>
              <a:gd name="f720" fmla="val 5589013"/>
              <a:gd name="f721" fmla="val 5515978"/>
              <a:gd name="f722" fmla="val 5586206"/>
              <a:gd name="f723" fmla="val 5519999"/>
              <a:gd name="f724" fmla="val 5592246"/>
              <a:gd name="f725" fmla="val 5498728"/>
              <a:gd name="f726" fmla="val 5585844"/>
              <a:gd name="f727" fmla="val 5500813"/>
              <a:gd name="f728" fmla="val 5597206"/>
              <a:gd name="f729" fmla="val 5480028"/>
              <a:gd name="f730" fmla="val 5597282"/>
              <a:gd name="f731" fmla="val 5468519"/>
              <a:gd name="f732" fmla="val 5595356"/>
              <a:gd name="f733" fmla="val 5461753"/>
              <a:gd name="f734" fmla="val 5595717"/>
              <a:gd name="f735" fmla="val 5456175"/>
              <a:gd name="f736" fmla="val 5600371"/>
              <a:gd name="f737" fmla="val 5402444"/>
              <a:gd name="f738" fmla="val 5590675"/>
              <a:gd name="f739" fmla="val 5431269"/>
              <a:gd name="f740" fmla="val 5603179"/>
              <a:gd name="f741" fmla="val 5388463"/>
              <a:gd name="f742" fmla="val 5602638"/>
              <a:gd name="f743" fmla="val 5350589"/>
              <a:gd name="f744" fmla="val 5601042"/>
              <a:gd name="f745" fmla="val 5310318"/>
              <a:gd name="f746" fmla="val 5602266"/>
              <a:gd name="f747" fmla="val 5265898"/>
              <a:gd name="f748" fmla="val 5591830"/>
              <a:gd name="f749" fmla="val 5256434"/>
              <a:gd name="f750" fmla="val 5588423"/>
              <a:gd name="f751" fmla="val 5240914"/>
              <a:gd name="f752" fmla="val 5588853"/>
              <a:gd name="f753" fmla="val 5231231"/>
              <a:gd name="f754" fmla="val 5592790"/>
              <a:gd name="f755" fmla="val 5229565"/>
              <a:gd name="f756" fmla="val 5593467"/>
              <a:gd name="f757" fmla="val 5228139"/>
              <a:gd name="f758" fmla="val 5594226"/>
              <a:gd name="f759" fmla="val 5226996"/>
              <a:gd name="f760" fmla="val 5595040"/>
              <a:gd name="f761" fmla="val 5199121"/>
              <a:gd name="f762" fmla="val 5587151"/>
              <a:gd name="f763" fmla="val 5190547"/>
              <a:gd name="f764" fmla="val 5594087"/>
              <a:gd name="f765" fmla="val 5175988"/>
              <a:gd name="f766" fmla="val 5588131"/>
              <a:gd name="f767" fmla="val 5141664"/>
              <a:gd name="f768" fmla="val 5589465"/>
              <a:gd name="f769" fmla="val 5120774"/>
              <a:gd name="f770" fmla="val 5599921"/>
              <a:gd name="f771" fmla="val 5107470"/>
              <a:gd name="f772" fmla="val 5594771"/>
              <a:gd name="f773" fmla="val 5082783"/>
              <a:gd name="f774" fmla="val 5597686"/>
              <a:gd name="f775" fmla="val 5044558"/>
              <a:gd name="f776" fmla="val 5603218"/>
              <a:gd name="f777" fmla="val 5027868"/>
              <a:gd name="f778" fmla="val 5605624"/>
              <a:gd name="f779" fmla="val 5023394"/>
              <a:gd name="f780" fmla="val 5609716"/>
              <a:gd name="f781" fmla="val 5015008"/>
              <a:gd name="f782" fmla="val 5608373"/>
              <a:gd name="f783" fmla="val 5007324"/>
              <a:gd name="f784" fmla="val 5609209"/>
              <a:gd name="f785" fmla="val 4999584"/>
              <a:gd name="f786" fmla="val 5613033"/>
              <a:gd name="f787" fmla="val 4963661"/>
              <a:gd name="f788" fmla="val 5613313"/>
              <a:gd name="f789" fmla="val 4952559"/>
              <a:gd name="f790" fmla="val 5611402"/>
              <a:gd name="f791" fmla="val 4826081"/>
              <a:gd name="f792" fmla="val 5616191"/>
              <a:gd name="f793" fmla="val 4823501"/>
              <a:gd name="f794" fmla="val 5619174"/>
              <a:gd name="f795" fmla="val 4813093"/>
              <a:gd name="f796" fmla="val 5620026"/>
              <a:gd name="f797" fmla="val 4810563"/>
              <a:gd name="f798" fmla="val 5620787"/>
              <a:gd name="f799" fmla="val 4805739"/>
              <a:gd name="f800" fmla="val 5622253"/>
              <a:gd name="f801" fmla="val 4800910"/>
              <a:gd name="f802" fmla="val 5623620"/>
              <a:gd name="f803" fmla="val 4795818"/>
              <a:gd name="f804" fmla="val 5624618"/>
              <a:gd name="f805" fmla="val 4792594"/>
              <a:gd name="f806" fmla="val 5611984"/>
              <a:gd name="f807" fmla="val 4751975"/>
              <a:gd name="f808" fmla="val 5631029"/>
              <a:gd name="f809" fmla="val 4758404"/>
              <a:gd name="f810" fmla="val 5619510"/>
              <a:gd name="f811" fmla="val 4729867"/>
              <a:gd name="f812" fmla="val 5622800"/>
              <a:gd name="f813" fmla="val 4743470"/>
              <a:gd name="f814" fmla="val 5610974"/>
              <a:gd name="f815" fmla="val 4717254"/>
              <a:gd name="f816" fmla="val 5624155"/>
              <a:gd name="f817" fmla="val 4665606"/>
              <a:gd name="f818" fmla="val 5620882"/>
              <a:gd name="f819" fmla="val 4638526"/>
              <a:gd name="f820" fmla="val 5634254"/>
              <a:gd name="f821" fmla="val 4591958"/>
              <a:gd name="f822" fmla="val 5624710"/>
              <a:gd name="f823" fmla="val 4600998"/>
              <a:gd name="f824" fmla="val 5629613"/>
              <a:gd name="f825" fmla="val 4491255"/>
              <a:gd name="f826" fmla="val 5629123"/>
              <a:gd name="f827" fmla="val 4476215"/>
              <a:gd name="f828" fmla="val 5628210"/>
              <a:gd name="f829" fmla="val 4425193"/>
              <a:gd name="f830" fmla="val 5627414"/>
              <a:gd name="f831" fmla="val 4383866"/>
              <a:gd name="f832" fmla="val 5626546"/>
              <a:gd name="f833" fmla="val 4385596"/>
              <a:gd name="f834" fmla="val 5634646"/>
              <a:gd name="f835" fmla="val 4373497"/>
              <a:gd name="f836" fmla="val 5634009"/>
              <a:gd name="f837" fmla="val 4366105"/>
              <a:gd name="f838" fmla="val 5636763"/>
              <a:gd name="f839" fmla="val 4360864"/>
              <a:gd name="f840" fmla="val 4328321"/>
              <a:gd name="f841" fmla="val 5626332"/>
              <a:gd name="f842" fmla="val 4309842"/>
              <a:gd name="f843" fmla="val 5626471"/>
              <a:gd name="f844" fmla="val 4277424"/>
              <a:gd name="f845" fmla="val 5631598"/>
              <a:gd name="f846" fmla="val 4266627"/>
              <a:gd name="f847" fmla="val 5633969"/>
              <a:gd name="f848" fmla="val 4185525"/>
              <a:gd name="f849" fmla="val 5617508"/>
              <a:gd name="f850" fmla="val 4177617"/>
              <a:gd name="f851" fmla="val 5610903"/>
              <a:gd name="f852" fmla="val 4169135"/>
              <a:gd name="f853" fmla="val 5606836"/>
              <a:gd name="f854" fmla="val 4157063"/>
              <a:gd name="f855" fmla="val 5604954"/>
              <a:gd name="f856" fmla="val 4136948"/>
              <a:gd name="f857" fmla="val 5608031"/>
              <a:gd name="f858" fmla="val 4132323"/>
              <a:gd name="f859" fmla="val 5609784"/>
              <a:gd name="f860" fmla="val 4098620"/>
              <a:gd name="f861" fmla="val 5599672"/>
              <a:gd name="f862" fmla="val 4087744"/>
              <a:gd name="f863" fmla="val 5595070"/>
              <a:gd name="f864" fmla="val 3971360"/>
              <a:gd name="f865" fmla="val 5589278"/>
              <a:gd name="f866" fmla="val 3963475"/>
              <a:gd name="f867" fmla="val 5581841"/>
              <a:gd name="f868" fmla="val 3836034"/>
              <a:gd name="f869" fmla="val 5600252"/>
              <a:gd name="f870" fmla="val 3827261"/>
              <a:gd name="f871" fmla="val 5567580"/>
              <a:gd name="f872" fmla="val 3703613"/>
              <a:gd name="f873" fmla="val 5572482"/>
              <a:gd name="f874" fmla="val 3596526"/>
              <a:gd name="f875" fmla="val 5522697"/>
              <a:gd name="f876" fmla="val 3528981"/>
              <a:gd name="f877" fmla="val 5553020"/>
              <a:gd name="f878" fmla="val 3432987"/>
              <a:gd name="f879" fmla="val 5545768"/>
              <a:gd name="f880" fmla="val 3341557"/>
              <a:gd name="f881" fmla="val 5540666"/>
              <a:gd name="f882" fmla="val 3299222"/>
              <a:gd name="f883" fmla="val 5556776"/>
              <a:gd name="f884" fmla="val 3176381"/>
              <a:gd name="f885" fmla="val 5556110"/>
              <a:gd name="f886" fmla="val 3046225"/>
              <a:gd name="f887" fmla="val 5545252"/>
              <a:gd name="f888" fmla="val 2856562"/>
              <a:gd name="f889" fmla="val 5551022"/>
              <a:gd name="f890" fmla="val 2710156"/>
              <a:gd name="f891" fmla="val 5527517"/>
              <a:gd name="f892" fmla="val 2595124"/>
              <a:gd name="f893" fmla="val 5519951"/>
              <a:gd name="f894" fmla="val 2594726"/>
              <a:gd name="f895" fmla="val 5525545"/>
              <a:gd name="f896" fmla="val 2550206"/>
              <a:gd name="f897" fmla="val 5524958"/>
              <a:gd name="f898" fmla="val 2535402"/>
              <a:gd name="f899" fmla="val 5528183"/>
              <a:gd name="f900" fmla="val 2457214"/>
              <a:gd name="f901" fmla="val 5518753"/>
              <a:gd name="f902" fmla="val 2443041"/>
              <a:gd name="f903" fmla="val 5523990"/>
              <a:gd name="f904" fmla="val 2435613"/>
              <a:gd name="f905" fmla="val 5526704"/>
              <a:gd name="f906" fmla="val 2405682"/>
              <a:gd name="f907" fmla="val 5528307"/>
              <a:gd name="f908" fmla="val 2397487"/>
              <a:gd name="f909" fmla="val 5540337"/>
              <a:gd name="f910" fmla="val 2297454"/>
              <a:gd name="f911" fmla="val 5550765"/>
              <a:gd name="f912" fmla="val 2230952"/>
              <a:gd name="f913" fmla="val 5521480"/>
              <a:gd name="f914" fmla="val 2174171"/>
              <a:gd name="f915" fmla="val 5556417"/>
              <a:gd name="f916" fmla="val 2056700"/>
              <a:gd name="f917" fmla="val 5555489"/>
              <a:gd name="f918" fmla="val 2025568"/>
              <a:gd name="f919" fmla="val 5545373"/>
              <a:gd name="f920" fmla="val 1901680"/>
              <a:gd name="f921" fmla="val 5520750"/>
              <a:gd name="f922" fmla="val 1878530"/>
              <a:gd name="f923" fmla="val 5535330"/>
              <a:gd name="f924" fmla="val 1859292"/>
              <a:gd name="f925" fmla="val 5535461"/>
              <a:gd name="f926" fmla="val 1835626"/>
              <a:gd name="f927" fmla="val 5533793"/>
              <a:gd name="f928" fmla="val 1823131"/>
              <a:gd name="f929" fmla="val 5534628"/>
              <a:gd name="f930" fmla="val 1810151"/>
              <a:gd name="f931" fmla="val 5536942"/>
              <a:gd name="f932" fmla="val 1798939"/>
              <a:gd name="f933" fmla="val 5540285"/>
              <a:gd name="f934" fmla="val 1779046"/>
              <a:gd name="f935" fmla="val 5549949"/>
              <a:gd name="f936" fmla="val 1772421"/>
              <a:gd name="f937" fmla="val 5549018"/>
              <a:gd name="f938" fmla="val 1772052"/>
              <a:gd name="f939" fmla="val 5545689"/>
              <a:gd name="f940" fmla="val 1758274"/>
              <a:gd name="f941" fmla="val 5534165"/>
              <a:gd name="f942" fmla="val 1670822"/>
              <a:gd name="f943" fmla="val 5556887"/>
              <a:gd name="f944" fmla="val 1711543"/>
              <a:gd name="f945" fmla="val 5534558"/>
              <a:gd name="f946" fmla="val 1696140"/>
              <a:gd name="f947" fmla="val 5533324"/>
              <a:gd name="f948" fmla="val 1670188"/>
              <a:gd name="f949" fmla="val 5488258"/>
              <a:gd name="f950" fmla="val 1631462"/>
              <a:gd name="f951" fmla="val 5491807"/>
              <a:gd name="f952" fmla="val 1579148"/>
              <a:gd name="f953" fmla="val 5498877"/>
              <a:gd name="f954" fmla="val 1591754"/>
              <a:gd name="f955" fmla="val 5486800"/>
              <a:gd name="f956" fmla="val 1538763"/>
              <a:gd name="f957" fmla="val 5482781"/>
              <a:gd name="f958" fmla="val 1522078"/>
              <a:gd name="f959" fmla="val 5456666"/>
              <a:gd name="f960" fmla="val 1527306"/>
              <a:gd name="f961" fmla="val 5478305"/>
              <a:gd name="f962" fmla="val 1501533"/>
              <a:gd name="f963" fmla="val 5467817"/>
              <a:gd name="f964" fmla="val 1499922"/>
              <a:gd name="f965" fmla="val 5487659"/>
              <a:gd name="f966" fmla="val 1473126"/>
              <a:gd name="f967" fmla="val 5449434"/>
              <a:gd name="f968" fmla="val 1461266"/>
              <a:gd name="f969" fmla="val 5469343"/>
              <a:gd name="f970" fmla="val 1456951"/>
              <a:gd name="f971" fmla="val 5466804"/>
              <a:gd name="f972" fmla="val 1453146"/>
              <a:gd name="f973" fmla="val 5463716"/>
              <a:gd name="f974" fmla="val 1449415"/>
              <a:gd name="f975" fmla="val 5460467"/>
              <a:gd name="f976" fmla="val 1447454"/>
              <a:gd name="f977" fmla="val 5458776"/>
              <a:gd name="f978" fmla="val 1437814"/>
              <a:gd name="f979" fmla="val 5455515"/>
              <a:gd name="f980" fmla="val 1437334"/>
              <a:gd name="f981" fmla="val 5450209"/>
              <a:gd name="f982" fmla="val 1424429"/>
              <a:gd name="f983" fmla="val 5442157"/>
              <a:gd name="f984" fmla="val 1419251"/>
              <a:gd name="f985" fmla="val 5439819"/>
              <a:gd name="f986" fmla="val 1413273"/>
              <a:gd name="f987" fmla="val 5438098"/>
              <a:gd name="f988" fmla="val 1406063"/>
              <a:gd name="f989" fmla="val 5437380"/>
              <a:gd name="f990" fmla="val 1378526"/>
              <a:gd name="f991" fmla="val 5442640"/>
              <a:gd name="f992" fmla="val 1350821"/>
              <a:gd name="f993" fmla="val 5412037"/>
              <a:gd name="f994" fmla="val 1316379"/>
              <a:gd name="f995" fmla="val 5419601"/>
              <a:gd name="f996" fmla="val 1304160"/>
              <a:gd name="f997" fmla="val 5420695"/>
              <a:gd name="f998" fmla="val 1269061"/>
              <a:gd name="f999" fmla="val 5413755"/>
              <a:gd name="f1000" fmla="val 1264090"/>
              <a:gd name="f1001" fmla="val 5406153"/>
              <a:gd name="f1002" fmla="val 1257115"/>
              <a:gd name="f1003" fmla="val 5403410"/>
              <a:gd name="f1004" fmla="val 1247955"/>
              <a:gd name="f1005" fmla="val 5404075"/>
              <a:gd name="f1006" fmla="val 1246374"/>
              <a:gd name="f1007" fmla="val 5396631"/>
              <a:gd name="f1008" fmla="val 1242951"/>
              <a:gd name="f1009" fmla="val 5387390"/>
              <a:gd name="f1010" fmla="val 1213970"/>
              <a:gd name="f1011" fmla="val 5395299"/>
              <a:gd name="f1012" fmla="val 1220190"/>
              <a:gd name="f1013" fmla="val 5386301"/>
              <a:gd name="f1014" fmla="val 1199695"/>
              <a:gd name="f1015" fmla="val 5391599"/>
              <a:gd name="f1016" fmla="val 1189803"/>
              <a:gd name="f1017" fmla="val 5371737"/>
              <a:gd name="f1018" fmla="val 1175643"/>
              <a:gd name="f1019" fmla="val 5364651"/>
              <a:gd name="f1020" fmla="val 1167337"/>
              <a:gd name="f1021" fmla="val 5367627"/>
              <a:gd name="f1022" fmla="val 1159852"/>
              <a:gd name="f1023" fmla="val 5363931"/>
              <a:gd name="f1024" fmla="val 1150342"/>
              <a:gd name="f1025" fmla="val 5358447"/>
              <a:gd name="f1026" fmla="val 1112024"/>
              <a:gd name="f1027" fmla="val 5345786"/>
              <a:gd name="f1028" fmla="val 1100870"/>
              <a:gd name="f1029" fmla="val 5343651"/>
              <a:gd name="f1030" fmla="val 1096383"/>
              <a:gd name="f1031" fmla="val 5343015"/>
              <a:gd name="f1032" fmla="val 1058039"/>
              <a:gd name="f1033" fmla="val 5343504"/>
              <a:gd name="f1034" fmla="val 1057478"/>
              <a:gd name="f1035" fmla="val 5341976"/>
              <a:gd name="f1036" fmla="val 1056597"/>
              <a:gd name="f1037" fmla="val 5340487"/>
              <a:gd name="f1038" fmla="val 1055426"/>
              <a:gd name="f1039" fmla="val 5339088"/>
              <a:gd name="f1040" fmla="val 1044738"/>
              <a:gd name="f1041" fmla="val 5333063"/>
              <a:gd name="f1042" fmla="val 1033909"/>
              <a:gd name="f1043" fmla="val 5335680"/>
              <a:gd name="f1044" fmla="val 1035046"/>
              <a:gd name="f1045" fmla="val 5328129"/>
              <a:gd name="f1046" fmla="val 1022289"/>
              <a:gd name="f1047" fmla="val 5334344"/>
              <a:gd name="f1048" fmla="val 1012649"/>
              <a:gd name="f1049" fmla="val 5334541"/>
              <a:gd name="f1050" fmla="val 1007115"/>
              <a:gd name="f1051" fmla="val 5332775"/>
              <a:gd name="f1052" fmla="val 987447"/>
              <a:gd name="f1053" fmla="val 5346462"/>
              <a:gd name="f1054" fmla="val 976074"/>
              <a:gd name="f1055" fmla="val 5346779"/>
              <a:gd name="f1056" fmla="val 963827"/>
              <a:gd name="f1057" fmla="val 5334768"/>
              <a:gd name="f1058" fmla="val 953418"/>
              <a:gd name="f1059" fmla="val 5333901"/>
              <a:gd name="f1060" fmla="val 916854"/>
              <a:gd name="f1061" fmla="val 5329435"/>
              <a:gd name="f1062" fmla="val 905651"/>
              <a:gd name="f1063" fmla="val 5332114"/>
              <a:gd name="f1064" fmla="val 881256"/>
              <a:gd name="f1065" fmla="val 5332755"/>
              <a:gd name="f1066" fmla="val 855727"/>
              <a:gd name="f1067" fmla="val 5330820"/>
              <a:gd name="f1068" fmla="val 838405"/>
              <a:gd name="f1069" fmla="val 5339470"/>
              <a:gd name="f1070" fmla="val 831364"/>
              <a:gd name="f1071" fmla="val 5340489"/>
              <a:gd name="f1072" fmla="val 823548"/>
              <a:gd name="f1073" fmla="val 5331589"/>
              <a:gd name="f1074" fmla="val 817627"/>
              <a:gd name="f1075" fmla="val 5330580"/>
              <a:gd name="f1076" fmla="val 801817"/>
              <a:gd name="f1077" fmla="val 5325937"/>
              <a:gd name="f1078" fmla="val 798857"/>
              <a:gd name="f1079" fmla="val 5320979"/>
              <a:gd name="f1080" fmla="val 788354"/>
              <a:gd name="f1081" fmla="val 5320143"/>
              <a:gd name="f1082" fmla="val 785726"/>
              <a:gd name="f1083" fmla="val 5318989"/>
              <a:gd name="f1084" fmla="val 780721"/>
              <a:gd name="f1085" fmla="val 5316767"/>
              <a:gd name="f1086" fmla="val 775719"/>
              <a:gd name="f1087" fmla="val 5314716"/>
              <a:gd name="f1088" fmla="val 770507"/>
              <a:gd name="f1089" fmla="val 5313309"/>
              <a:gd name="f1090" fmla="val 768924"/>
              <a:gd name="f1091" fmla="val 5335137"/>
              <a:gd name="f1092" fmla="val 725899"/>
              <a:gd name="f1093" fmla="val 5304945"/>
              <a:gd name="f1094" fmla="val 733810"/>
              <a:gd name="f1095" fmla="val 5324286"/>
              <a:gd name="f1096" fmla="val 704886"/>
              <a:gd name="f1097" fmla="val 5320356"/>
              <a:gd name="f1098" fmla="val 720003"/>
              <a:gd name="f1099" fmla="val 5339795"/>
              <a:gd name="f1100" fmla="val 692117"/>
              <a:gd name="f1101" fmla="val 5318786"/>
              <a:gd name="f1102" fmla="val 640968"/>
              <a:gd name="f1103" fmla="val 5327470"/>
              <a:gd name="f1104" fmla="val 620209"/>
              <a:gd name="f1105" fmla="val 5334772"/>
              <a:gd name="f1106" fmla="val 574943"/>
              <a:gd name="f1107" fmla="val 5327578"/>
              <a:gd name="f1108" fmla="val 533141"/>
              <a:gd name="f1109" fmla="val 5325624"/>
              <a:gd name="f1110" fmla="val 480989"/>
              <a:gd name="f1111" fmla="val 5305543"/>
              <a:gd name="f1112" fmla="val 441302"/>
              <a:gd name="f1113" fmla="val 5307062"/>
              <a:gd name="f1114" fmla="val 381194"/>
              <a:gd name="f1115" fmla="val 5308098"/>
              <a:gd name="f1116" fmla="val 355572"/>
              <a:gd name="f1117" fmla="val 5361507"/>
              <a:gd name="f1118" fmla="val 336819"/>
              <a:gd name="f1119" fmla="val 5336690"/>
              <a:gd name="f1120" fmla="val 308424"/>
              <a:gd name="f1121" fmla="val 5343088"/>
              <a:gd name="f1122" fmla="val 294704"/>
              <a:gd name="f1123" fmla="val 5344301"/>
              <a:gd name="f1124" fmla="val 270932"/>
              <a:gd name="f1125" fmla="val 5345451"/>
              <a:gd name="f1126" fmla="val 194189"/>
              <a:gd name="f1127" fmla="val 5343588"/>
              <a:gd name="f1128" fmla="val 192552"/>
              <a:gd name="f1129" fmla="val 5342845"/>
              <a:gd name="f1130" fmla="val 185478"/>
              <a:gd name="f1131" fmla="val 5341467"/>
              <a:gd name="f1132" fmla="val 181262"/>
              <a:gd name="f1133" fmla="val 5342160"/>
              <a:gd name="f1134" fmla="val 178320"/>
              <a:gd name="f1135" fmla="val 5343766"/>
              <a:gd name="f1136" fmla="val 175596"/>
              <a:gd name="f1137" fmla="val 5346411"/>
              <a:gd name="f1138" fmla="val 147287"/>
              <a:gd name="f1139" fmla="val 5352625"/>
              <a:gd name="f1140" fmla="val 114847"/>
              <a:gd name="f1141" fmla="val 5355844"/>
              <a:gd name="f1142" fmla="val 114306"/>
              <a:gd name="f1143" fmla="val 5354983"/>
              <a:gd name="f1144" fmla="val 110042"/>
              <a:gd name="f1145" fmla="val 5353823"/>
              <a:gd name="f1146" fmla="val 100016"/>
              <a:gd name="f1147" fmla="val 5353058"/>
              <a:gd name="f1148" fmla="val 89264"/>
              <a:gd name="f1149" fmla="val 5348886"/>
              <a:gd name="f1150" fmla="val 93123"/>
              <a:gd name="f1151" fmla="val 5327937"/>
              <a:gd name="f1152" fmla="val 57863"/>
              <a:gd name="f1153" fmla="val 5341064"/>
              <a:gd name="f1154" fmla="val 49794"/>
              <a:gd name="f1155" fmla="val 5329950"/>
              <a:gd name="f1156" fmla="val 40251"/>
              <a:gd name="f1157" fmla="val 5331715"/>
              <a:gd name="f1158" fmla="val 30226"/>
              <a:gd name="f1159" fmla="val 5333199"/>
              <a:gd name="f1160" fmla="val 19924"/>
              <a:gd name="f1161" fmla="val 5334282"/>
              <a:gd name="f1162" fmla="val 13819"/>
              <a:gd name="f1163" fmla="val 5334653"/>
              <a:gd name="f1164" fmla="val 13657"/>
              <a:gd name="f1165" fmla="val 5334455"/>
              <a:gd name="f1166" fmla="val 12246"/>
              <a:gd name="f1167" fmla="val 5334096"/>
              <a:gd name="f1168" fmla="val 10207"/>
              <a:gd name="f1169" fmla="val 5334053"/>
              <a:gd name="f1170" fmla="val 7139"/>
              <a:gd name="f1171" fmla="val 5334438"/>
              <a:gd name="f1172" fmla="val 2684"/>
              <a:gd name="f1173" fmla="val 5335333"/>
              <a:gd name="f1174" fmla="val 5335496"/>
              <a:gd name="f1175" fmla="val 10592"/>
              <a:gd name="f1176" fmla="+- 0 0 -90"/>
              <a:gd name="f1177" fmla="*/ f3 1 11243827"/>
              <a:gd name="f1178" fmla="*/ f4 1 5641173"/>
              <a:gd name="f1179" fmla="val f5"/>
              <a:gd name="f1180" fmla="val f6"/>
              <a:gd name="f1181" fmla="val f7"/>
              <a:gd name="f1182" fmla="*/ f1176 f0 1"/>
              <a:gd name="f1183" fmla="+- f1181 0 f1179"/>
              <a:gd name="f1184" fmla="+- f1180 0 f1179"/>
              <a:gd name="f1185" fmla="*/ f1182 1 f2"/>
              <a:gd name="f1186" fmla="*/ f1184 1 11243827"/>
              <a:gd name="f1187" fmla="*/ f1183 1 5641173"/>
              <a:gd name="f1188" fmla="*/ 11243827 f1184 1"/>
              <a:gd name="f1189" fmla="*/ 0 f1183 1"/>
              <a:gd name="f1190" fmla="*/ 5209610 f1183 1"/>
              <a:gd name="f1191" fmla="*/ 11240675 f1184 1"/>
              <a:gd name="f1192" fmla="*/ 5210442 f1183 1"/>
              <a:gd name="f1193" fmla="*/ 11179959 f1184 1"/>
              <a:gd name="f1194" fmla="*/ 5221199 f1183 1"/>
              <a:gd name="f1195" fmla="*/ 11105493 f1184 1"/>
              <a:gd name="f1196" fmla="*/ 5259905 f1183 1"/>
              <a:gd name="f1197" fmla="*/ 11078640 f1184 1"/>
              <a:gd name="f1198" fmla="*/ 5263531 f1183 1"/>
              <a:gd name="f1199" fmla="*/ 11079616 f1184 1"/>
              <a:gd name="f1200" fmla="*/ 5270380 f1183 1"/>
              <a:gd name="f1201" fmla="*/ 11069641 f1184 1"/>
              <a:gd name="f1202" fmla="*/ 5270884 f1183 1"/>
              <a:gd name="f1203" fmla="*/ 11047377 f1184 1"/>
              <a:gd name="f1204" fmla="*/ 5271051 f1183 1"/>
              <a:gd name="f1205" fmla="*/ 10980705 f1184 1"/>
              <a:gd name="f1206" fmla="*/ 5272951 f1183 1"/>
              <a:gd name="f1207" fmla="*/ 10962514 f1184 1"/>
              <a:gd name="f1208" fmla="*/ 5286084 f1183 1"/>
              <a:gd name="f1209" fmla="*/ 10945307 f1184 1"/>
              <a:gd name="f1210" fmla="*/ 5286290 f1183 1"/>
              <a:gd name="f1211" fmla="*/ 10845516 f1184 1"/>
              <a:gd name="f1212" fmla="*/ 5303894 f1183 1"/>
              <a:gd name="f1213" fmla="*/ 10831795 f1184 1"/>
              <a:gd name="f1214" fmla="*/ 5305210 f1183 1"/>
              <a:gd name="f1215" fmla="*/ 10824365 f1184 1"/>
              <a:gd name="f1216" fmla="*/ 5311111 f1183 1"/>
              <a:gd name="f1217" fmla="*/ 10797756 f1184 1"/>
              <a:gd name="f1218" fmla="*/ 5312285 f1183 1"/>
              <a:gd name="f1219" fmla="*/ 10796525 f1184 1"/>
              <a:gd name="f1220" fmla="*/ 5315645 f1183 1"/>
              <a:gd name="f1221" fmla="*/ 10709063 f1184 1"/>
              <a:gd name="f1222" fmla="*/ 5344492 f1183 1"/>
              <a:gd name="f1223" fmla="*/ 10694078 f1184 1"/>
              <a:gd name="f1224" fmla="*/ 5349258 f1183 1"/>
              <a:gd name="f1225" fmla="*/ 10681131 f1184 1"/>
              <a:gd name="f1226" fmla="*/ 5347812 f1183 1"/>
              <a:gd name="f1227" fmla="*/ 10609448 f1184 1"/>
              <a:gd name="f1228" fmla="*/ 5351931 f1183 1"/>
              <a:gd name="f1229" fmla="*/ 10592397 f1184 1"/>
              <a:gd name="f1230" fmla="*/ 5349402 f1183 1"/>
              <a:gd name="f1231" fmla="*/ 10585227 f1184 1"/>
              <a:gd name="f1232" fmla="*/ 5344063 f1183 1"/>
              <a:gd name="f1233" fmla="*/ 10557472 f1184 1"/>
              <a:gd name="f1234" fmla="*/ 5354151 f1183 1"/>
              <a:gd name="f1235" fmla="*/ 10514646 f1184 1"/>
              <a:gd name="f1236" fmla="*/ 5361064 f1183 1"/>
              <a:gd name="f1237" fmla="*/ 10494292 f1184 1"/>
              <a:gd name="f1238" fmla="*/ 5366054 f1183 1"/>
              <a:gd name="f1239" fmla="*/ 10477869 f1184 1"/>
              <a:gd name="f1240" fmla="*/ 5363025 f1183 1"/>
              <a:gd name="f1241" fmla="*/ 10384411 f1184 1"/>
              <a:gd name="f1242" fmla="*/ 5362257 f1183 1"/>
              <a:gd name="f1243" fmla="*/ 10362921 f1184 1"/>
              <a:gd name="f1244" fmla="*/ 5357444 f1183 1"/>
              <a:gd name="f1245" fmla="*/ 10352736 f1184 1"/>
              <a:gd name="f1246" fmla="*/ 5347851 f1183 1"/>
              <a:gd name="f1247" fmla="*/ 10344754 f1184 1"/>
              <a:gd name="f1248" fmla="*/ 5351272 f1183 1"/>
              <a:gd name="f1249" fmla="*/ 10288226 f1184 1"/>
              <a:gd name="f1250" fmla="*/ 5351613 f1183 1"/>
              <a:gd name="f1251" fmla="*/ 10251350 f1184 1"/>
              <a:gd name="f1252" fmla="*/ 5352711 f1183 1"/>
              <a:gd name="f1253" fmla="*/ 10249108 f1184 1"/>
              <a:gd name="f1254" fmla="*/ 5365881 f1183 1"/>
              <a:gd name="f1255" fmla="*/ 10216272 f1184 1"/>
              <a:gd name="f1256" fmla="*/ 5370573 f1183 1"/>
              <a:gd name="f1257" fmla="*/ 10181278 f1184 1"/>
              <a:gd name="f1258" fmla="*/ 5362119 f1183 1"/>
              <a:gd name="f1259" fmla="*/ 10140033 f1184 1"/>
              <a:gd name="f1260" fmla="*/ 5363304 f1183 1"/>
              <a:gd name="f1261" fmla="*/ 10115353 f1184 1"/>
              <a:gd name="f1262" fmla="*/ 5363869 f1183 1"/>
              <a:gd name="f1263" fmla="*/ 10050578 f1184 1"/>
              <a:gd name="f1264" fmla="*/ 5376153 f1183 1"/>
              <a:gd name="f1265" fmla="*/ 9945478 f1184 1"/>
              <a:gd name="f1266" fmla="*/ 5422859 f1183 1"/>
              <a:gd name="f1267" fmla="*/ 9912481 f1184 1"/>
              <a:gd name="f1268" fmla="*/ 5429477 f1183 1"/>
              <a:gd name="f1269" fmla="*/ 9906713 f1184 1"/>
              <a:gd name="f1270" fmla="*/ 5426784 f1183 1"/>
              <a:gd name="f1271" fmla="*/ 9742436 f1184 1"/>
              <a:gd name="f1272" fmla="*/ 5454834 f1183 1"/>
              <a:gd name="f1273" fmla="*/ 9713044 f1184 1"/>
              <a:gd name="f1274" fmla="*/ 5456476 f1183 1"/>
              <a:gd name="f1275" fmla="*/ 9691033 f1184 1"/>
              <a:gd name="f1276" fmla="*/ 5455451 f1183 1"/>
              <a:gd name="f1277" fmla="*/ 9638355 f1184 1"/>
              <a:gd name="f1278" fmla="*/ 5464794 f1183 1"/>
              <a:gd name="f1279" fmla="*/ 9552434 f1184 1"/>
              <a:gd name="f1280" fmla="*/ 5485280 f1183 1"/>
              <a:gd name="f1281" fmla="*/ 9533883 f1184 1"/>
              <a:gd name="f1282" fmla="*/ 5488516 f1183 1"/>
              <a:gd name="f1283" fmla="*/ 9516916 f1184 1"/>
              <a:gd name="f1284" fmla="*/ 5486828 f1183 1"/>
              <a:gd name="f1285" fmla="*/ 9512093 f1184 1"/>
              <a:gd name="f1286" fmla="*/ 5482541 f1183 1"/>
              <a:gd name="f1287" fmla="*/ 9501725 f1184 1"/>
              <a:gd name="f1288" fmla="*/ 5483603 f1183 1"/>
              <a:gd name="f1289" fmla="*/ 9498754 f1184 1"/>
              <a:gd name="f1290" fmla="*/ 5482951 f1183 1"/>
              <a:gd name="f1291" fmla="*/ 9481932 f1184 1"/>
              <a:gd name="f1292" fmla="*/ 5480151 f1183 1"/>
              <a:gd name="f1293" fmla="*/ 9451321 f1184 1"/>
              <a:gd name="f1294" fmla="*/ 5497375 f1183 1"/>
              <a:gd name="f1295" fmla="*/ 9409298 f1184 1"/>
              <a:gd name="f1296" fmla="*/ 5499478 f1183 1"/>
              <a:gd name="f1297" fmla="*/ 9229078 f1184 1"/>
              <a:gd name="f1298" fmla="*/ 5524154 f1183 1"/>
              <a:gd name="f1299" fmla="*/ 9165105 f1184 1"/>
              <a:gd name="f1300" fmla="*/ 5532892 f1183 1"/>
              <a:gd name="f1301" fmla="*/ 9077301 f1184 1"/>
              <a:gd name="f1302" fmla="*/ 5580356 f1183 1"/>
              <a:gd name="f1303" fmla="*/ 8960065 f1184 1"/>
              <a:gd name="f1304" fmla="*/ 5597982 f1183 1"/>
              <a:gd name="f1305" fmla="*/ 8953536 f1184 1"/>
              <a:gd name="f1306" fmla="*/ 5606638 f1183 1"/>
              <a:gd name="f1307" fmla="*/ 8943907 f1184 1"/>
              <a:gd name="f1308" fmla="*/ 5612541 f1183 1"/>
              <a:gd name="f1309" fmla="*/ 8942046 f1184 1"/>
              <a:gd name="f1310" fmla="*/ 5612112 f1183 1"/>
              <a:gd name="f1311" fmla="*/ 8928824 f1184 1"/>
              <a:gd name="f1312" fmla="*/ 5615549 f1183 1"/>
              <a:gd name="f1313" fmla="*/ 8927294 f1184 1"/>
              <a:gd name="f1314" fmla="*/ 5618607 f1183 1"/>
              <a:gd name="f1315" fmla="*/ 8918651 f1184 1"/>
              <a:gd name="f1316" fmla="*/ 5621688 f1183 1"/>
              <a:gd name="f1317" fmla="*/ 8902772 f1184 1"/>
              <a:gd name="f1318" fmla="*/ 5629703 f1183 1"/>
              <a:gd name="f1319" fmla="*/ 8898724 f1184 1"/>
              <a:gd name="f1320" fmla="*/ 5629379 f1183 1"/>
              <a:gd name="f1321" fmla="*/ 8873099 f1184 1"/>
              <a:gd name="f1322" fmla="*/ 5638628 f1183 1"/>
              <a:gd name="f1323" fmla="*/ 8872234 f1184 1"/>
              <a:gd name="f1324" fmla="*/ 5637889 f1183 1"/>
              <a:gd name="f1325" fmla="*/ 8862777 f1184 1"/>
              <a:gd name="f1326" fmla="*/ 5636711 f1183 1"/>
              <a:gd name="f1327" fmla="*/ 8845869 f1184 1"/>
              <a:gd name="f1328" fmla="*/ 5636436 f1183 1"/>
              <a:gd name="f1329" fmla="*/ 8800548 f1184 1"/>
              <a:gd name="f1330" fmla="*/ 5625084 f1183 1"/>
              <a:gd name="f1331" fmla="*/ 8773774 f1184 1"/>
              <a:gd name="f1332" fmla="*/ 5634630 f1183 1"/>
              <a:gd name="f1333" fmla="*/ 8698255 f1184 1"/>
              <a:gd name="f1334" fmla="*/ 5636083 f1183 1"/>
              <a:gd name="f1335" fmla="*/ 8619167 f1184 1"/>
              <a:gd name="f1336" fmla="*/ 5619130 f1183 1"/>
              <a:gd name="f1337" fmla="*/ 8539822 f1184 1"/>
              <a:gd name="f1338" fmla="*/ 5616905 f1183 1"/>
              <a:gd name="f1339" fmla="*/ 8511094 f1184 1"/>
              <a:gd name="f1340" fmla="*/ 5617360 f1183 1"/>
              <a:gd name="f1341" fmla="*/ 8459886 f1184 1"/>
              <a:gd name="f1342" fmla="*/ 5612612 f1183 1"/>
              <a:gd name="f1343" fmla="*/ 8436432 f1184 1"/>
              <a:gd name="f1344" fmla="*/ 5606990 f1183 1"/>
              <a:gd name="f1345" fmla="*/ 8435403 f1184 1"/>
              <a:gd name="f1346" fmla="*/ 5607336 f1183 1"/>
              <a:gd name="f1347" fmla="*/ 8433307 f1184 1"/>
              <a:gd name="f1348" fmla="*/ 5604917 f1183 1"/>
              <a:gd name="f1349" fmla="*/ 8428968 f1184 1"/>
              <a:gd name="f1350" fmla="*/ 5603796 f1183 1"/>
              <a:gd name="f1351" fmla="*/ 8417124 f1184 1"/>
              <a:gd name="f1352" fmla="*/ 5604518 f1183 1"/>
              <a:gd name="f1353" fmla="*/ 8412669 f1184 1"/>
              <a:gd name="f1354" fmla="*/ 5605413 f1183 1"/>
              <a:gd name="f1355" fmla="*/ 8406152 f1184 1"/>
              <a:gd name="f1356" fmla="*/ 5605396 f1183 1"/>
              <a:gd name="f1357" fmla="*/ 8405989 f1184 1"/>
              <a:gd name="f1358" fmla="*/ 5605197 f1183 1"/>
              <a:gd name="f1359" fmla="*/ 8399884 f1184 1"/>
              <a:gd name="f1360" fmla="*/ 5605568 f1183 1"/>
              <a:gd name="f1361" fmla="*/ 8370014 f1184 1"/>
              <a:gd name="f1362" fmla="*/ 5609900 f1183 1"/>
              <a:gd name="f1363" fmla="*/ 8330544 f1184 1"/>
              <a:gd name="f1364" fmla="*/ 5590964 f1183 1"/>
              <a:gd name="f1365" fmla="*/ 8314221 f1184 1"/>
              <a:gd name="f1366" fmla="*/ 5587682 f1183 1"/>
              <a:gd name="f1367" fmla="*/ 8305502 f1184 1"/>
              <a:gd name="f1368" fmla="*/ 5584868 f1183 1"/>
              <a:gd name="f1369" fmla="*/ 8304962 f1184 1"/>
              <a:gd name="f1370" fmla="*/ 5584007 f1183 1"/>
              <a:gd name="f1371" fmla="*/ 8276324 f1184 1"/>
              <a:gd name="f1372" fmla="*/ 5588260 f1183 1"/>
              <a:gd name="f1373" fmla="*/ 8272522 f1184 1"/>
              <a:gd name="f1374" fmla="*/ 5587226 f1183 1"/>
              <a:gd name="f1375" fmla="*/ 8253857 f1184 1"/>
              <a:gd name="f1376" fmla="*/ 5592043 f1183 1"/>
              <a:gd name="f1377" fmla="*/ 8244212 f1184 1"/>
              <a:gd name="f1378" fmla="*/ 5593439 f1183 1"/>
              <a:gd name="f1379" fmla="*/ 8241488 f1184 1"/>
              <a:gd name="f1380" fmla="*/ 5596085 f1183 1"/>
              <a:gd name="f1381" fmla="*/ 8227256 f1184 1"/>
              <a:gd name="f1382" fmla="*/ 5597005 f1183 1"/>
              <a:gd name="f1383" fmla="*/ 8225619 f1184 1"/>
              <a:gd name="f1384" fmla="*/ 5596262 f1183 1"/>
              <a:gd name="f1385" fmla="*/ 8213882 f1184 1"/>
              <a:gd name="f1386" fmla="*/ 5600179 f1183 1"/>
              <a:gd name="f1387" fmla="*/ 8204045 f1184 1"/>
              <a:gd name="f1388" fmla="*/ 5607275 f1183 1"/>
              <a:gd name="f1389" fmla="*/ 8082989 f1184 1"/>
              <a:gd name="f1390" fmla="*/ 5603160 f1183 1"/>
              <a:gd name="f1391" fmla="*/ 7727691 f1184 1"/>
              <a:gd name="f1392" fmla="*/ 5621064 f1183 1"/>
              <a:gd name="f1393" fmla="*/ 7685998 f1184 1"/>
              <a:gd name="f1394" fmla="*/ 5615564 f1183 1"/>
              <a:gd name="f1395" fmla="*/ 7649302 f1184 1"/>
              <a:gd name="f1396" fmla="*/ 5626541 f1183 1"/>
              <a:gd name="f1397" fmla="*/ 7634083 f1184 1"/>
              <a:gd name="f1398" fmla="*/ 5620862 f1183 1"/>
              <a:gd name="f1399" fmla="*/ 7631455 f1184 1"/>
              <a:gd name="f1400" fmla="*/ 5619708 f1183 1"/>
              <a:gd name="f1401" fmla="*/ 7620952 f1184 1"/>
              <a:gd name="f1402" fmla="*/ 5618872 f1183 1"/>
              <a:gd name="f1403" fmla="*/ 7617992 f1184 1"/>
              <a:gd name="f1404" fmla="*/ 5613914 f1183 1"/>
              <a:gd name="f1405" fmla="*/ 7602182 f1184 1"/>
              <a:gd name="f1406" fmla="*/ 5609271 f1183 1"/>
              <a:gd name="f1407" fmla="*/ 7582847 f1184 1"/>
              <a:gd name="f1408" fmla="*/ 5609047 f1183 1"/>
              <a:gd name="f1409" fmla="*/ 7514158 f1184 1"/>
              <a:gd name="f1410" fmla="*/ 5607737 f1183 1"/>
              <a:gd name="f1411" fmla="*/ 7502955 f1184 1"/>
              <a:gd name="f1412" fmla="*/ 5610415 f1183 1"/>
              <a:gd name="f1413" fmla="*/ 7466391 f1184 1"/>
              <a:gd name="f1414" fmla="*/ 5605949 f1183 1"/>
              <a:gd name="f1415" fmla="*/ 7433806 f1184 1"/>
              <a:gd name="f1416" fmla="*/ 5604945 f1183 1"/>
              <a:gd name="f1417" fmla="*/ 7412693 f1184 1"/>
              <a:gd name="f1418" fmla="*/ 5607075 f1183 1"/>
              <a:gd name="f1419" fmla="*/ 7407159 f1184 1"/>
              <a:gd name="f1420" fmla="*/ 5605310 f1183 1"/>
              <a:gd name="f1421" fmla="*/ 7385900 f1184 1"/>
              <a:gd name="f1422" fmla="*/ 5604171 f1183 1"/>
              <a:gd name="f1423" fmla="*/ 7375071 f1184 1"/>
              <a:gd name="f1424" fmla="*/ 5606788 f1183 1"/>
              <a:gd name="f1425" fmla="*/ 7364382 f1184 1"/>
              <a:gd name="f1426" fmla="*/ 5600762 f1183 1"/>
              <a:gd name="f1427" fmla="*/ 7361770 f1184 1"/>
              <a:gd name="f1428" fmla="*/ 5596347 f1183 1"/>
              <a:gd name="f1429" fmla="*/ 7346641 f1184 1"/>
              <a:gd name="f1430" fmla="*/ 5598329 f1183 1"/>
              <a:gd name="f1431" fmla="*/ 7334238 f1184 1"/>
              <a:gd name="f1432" fmla="*/ 5594014 f1183 1"/>
              <a:gd name="f1433" fmla="*/ 7323426 f1184 1"/>
              <a:gd name="f1434" fmla="*/ 5596835 f1183 1"/>
              <a:gd name="f1435" fmla="*/ 7318938 f1184 1"/>
              <a:gd name="f1436" fmla="*/ 5596200 f1183 1"/>
              <a:gd name="f1437" fmla="*/ 7307784 f1184 1"/>
              <a:gd name="f1438" fmla="*/ 5594065 f1183 1"/>
              <a:gd name="f1439" fmla="*/ 7288540 f1184 1"/>
              <a:gd name="f1440" fmla="*/ 5589320 f1183 1"/>
              <a:gd name="f1441" fmla="*/ 7282537 f1184 1"/>
              <a:gd name="f1442" fmla="*/ 5588660 f1183 1"/>
              <a:gd name="f1443" fmla="*/ 7269466 f1184 1"/>
              <a:gd name="f1444" fmla="*/ 5581404 f1183 1"/>
              <a:gd name="f1445" fmla="*/ 7244165 f1184 1"/>
              <a:gd name="f1446" fmla="*/ 5575200 f1183 1"/>
              <a:gd name="f1447" fmla="*/ 7199619 f1184 1"/>
              <a:gd name="f1448" fmla="*/ 5553550 f1183 1"/>
              <a:gd name="f1449" fmla="*/ 7173434 f1184 1"/>
              <a:gd name="f1450" fmla="*/ 5543219 f1183 1"/>
              <a:gd name="f1451" fmla="*/ 7155718 f1184 1"/>
              <a:gd name="f1452" fmla="*/ 5533697 f1183 1"/>
              <a:gd name="f1453" fmla="*/ 7103430 f1184 1"/>
              <a:gd name="f1454" fmla="*/ 5520249 f1183 1"/>
              <a:gd name="f1455" fmla="*/ 7013746 f1184 1"/>
              <a:gd name="f1456" fmla="*/ 5502470 f1183 1"/>
              <a:gd name="f1457" fmla="*/ 6995379 f1184 1"/>
              <a:gd name="f1458" fmla="*/ 5497693 f1183 1"/>
              <a:gd name="f1459" fmla="*/ 6982475 f1184 1"/>
              <a:gd name="f1460" fmla="*/ 5489641 f1183 1"/>
              <a:gd name="f1461" fmla="*/ 6981994 f1184 1"/>
              <a:gd name="f1462" fmla="*/ 5484335 f1183 1"/>
              <a:gd name="f1463" fmla="*/ 6972355 f1184 1"/>
              <a:gd name="f1464" fmla="*/ 5481074 f1183 1"/>
              <a:gd name="f1465" fmla="*/ 6970394 f1184 1"/>
              <a:gd name="f1466" fmla="*/ 5479383 f1183 1"/>
              <a:gd name="f1467" fmla="*/ 6958543 f1184 1"/>
              <a:gd name="f1468" fmla="*/ 5470507 f1183 1"/>
              <a:gd name="f1469" fmla="*/ 6918276 f1184 1"/>
              <a:gd name="f1470" fmla="*/ 5472034 f1183 1"/>
              <a:gd name="f1471" fmla="*/ 6881046 f1184 1"/>
              <a:gd name="f1472" fmla="*/ 5457070 f1183 1"/>
              <a:gd name="f1473" fmla="*/ 6724964 f1184 1"/>
              <a:gd name="f1474" fmla="*/ 5414071 f1183 1"/>
              <a:gd name="f1475" fmla="*/ 6532914 f1184 1"/>
              <a:gd name="f1476" fmla="*/ 5431205 f1183 1"/>
              <a:gd name="f1477" fmla="*/ 6196243 f1184 1"/>
              <a:gd name="f1478" fmla="*/ 5515042 f1183 1"/>
              <a:gd name="f1479" fmla="*/ 6099124 f1184 1"/>
              <a:gd name="f1480" fmla="*/ 5516848 f1183 1"/>
              <a:gd name="f1481" fmla="*/ 6016077 f1184 1"/>
              <a:gd name="f1482" fmla="*/ 5528642 f1183 1"/>
              <a:gd name="f1483" fmla="*/ 6004389 f1184 1"/>
              <a:gd name="f1484" fmla="*/ 5531206 f1183 1"/>
              <a:gd name="f1485" fmla="*/ 5933945 f1184 1"/>
              <a:gd name="f1486" fmla="*/ 5538840 f1183 1"/>
              <a:gd name="f1487" fmla="*/ 5883936 f1184 1"/>
              <a:gd name="f1488" fmla="*/ 5553807 f1183 1"/>
              <a:gd name="f1489" fmla="*/ 5798331 f1184 1"/>
              <a:gd name="f1490" fmla="*/ 5564248 f1183 1"/>
              <a:gd name="f1491" fmla="*/ 5712738 f1184 1"/>
              <a:gd name="f1492" fmla="*/ 5573120 f1183 1"/>
              <a:gd name="f1493" fmla="*/ 5681342 f1184 1"/>
              <a:gd name="f1494" fmla="*/ 5575621 f1183 1"/>
              <a:gd name="f1495" fmla="*/ 5627167 f1184 1"/>
              <a:gd name="f1496" fmla="*/ 5583215 f1183 1"/>
              <a:gd name="f1497" fmla="*/ 5591414 f1184 1"/>
              <a:gd name="f1498" fmla="*/ 5587695 f1183 1"/>
              <a:gd name="f1499" fmla="*/ 5583028 f1184 1"/>
              <a:gd name="f1500" fmla="*/ 5580877 f1183 1"/>
              <a:gd name="f1501" fmla="*/ 5549426 f1184 1"/>
              <a:gd name="f1502" fmla="*/ 5582858 f1183 1"/>
              <a:gd name="f1503" fmla="*/ 5519999 f1184 1"/>
              <a:gd name="f1504" fmla="*/ 5592246 f1183 1"/>
              <a:gd name="f1505" fmla="*/ 5480028 f1184 1"/>
              <a:gd name="f1506" fmla="*/ 5597282 f1183 1"/>
              <a:gd name="f1507" fmla="*/ 5456175 f1184 1"/>
              <a:gd name="f1508" fmla="*/ 5600371 f1183 1"/>
              <a:gd name="f1509" fmla="*/ 5388463 f1184 1"/>
              <a:gd name="f1510" fmla="*/ 5602638 f1183 1"/>
              <a:gd name="f1511" fmla="*/ 5265898 f1184 1"/>
              <a:gd name="f1512" fmla="*/ 5591830 f1183 1"/>
              <a:gd name="f1513" fmla="*/ 5231231 f1184 1"/>
              <a:gd name="f1514" fmla="*/ 5592790 f1183 1"/>
              <a:gd name="f1515" fmla="*/ 5226996 f1184 1"/>
              <a:gd name="f1516" fmla="*/ 5595040 f1183 1"/>
              <a:gd name="f1517" fmla="*/ 5175988 f1184 1"/>
              <a:gd name="f1518" fmla="*/ 5588131 f1183 1"/>
              <a:gd name="f1519" fmla="*/ 5107470 f1184 1"/>
              <a:gd name="f1520" fmla="*/ 5594771 f1183 1"/>
              <a:gd name="f1521" fmla="*/ 5027868 f1184 1"/>
              <a:gd name="f1522" fmla="*/ 5605624 f1183 1"/>
              <a:gd name="f1523" fmla="*/ 5007324 f1184 1"/>
              <a:gd name="f1524" fmla="*/ 5609209 f1183 1"/>
              <a:gd name="f1525" fmla="*/ 4952559 f1184 1"/>
              <a:gd name="f1526" fmla="*/ 5611402 f1183 1"/>
              <a:gd name="f1527" fmla="*/ 4826081 f1184 1"/>
              <a:gd name="f1528" fmla="*/ 5616191 f1183 1"/>
              <a:gd name="f1529" fmla="*/ 4823501 f1184 1"/>
              <a:gd name="f1530" fmla="*/ 5619174 f1183 1"/>
              <a:gd name="f1531" fmla="*/ 4813093 f1184 1"/>
              <a:gd name="f1532" fmla="*/ 5620026 f1183 1"/>
              <a:gd name="f1533" fmla="*/ 4810563 f1184 1"/>
              <a:gd name="f1534" fmla="*/ 5620787 f1183 1"/>
              <a:gd name="f1535" fmla="*/ 4795818 f1184 1"/>
              <a:gd name="f1536" fmla="*/ 5624618 f1183 1"/>
              <a:gd name="f1537" fmla="*/ 4758404 f1184 1"/>
              <a:gd name="f1538" fmla="*/ 5619510 f1183 1"/>
              <a:gd name="f1539" fmla="*/ 4717254 f1184 1"/>
              <a:gd name="f1540" fmla="*/ 5624155 f1183 1"/>
              <a:gd name="f1541" fmla="*/ 4591958 f1184 1"/>
              <a:gd name="f1542" fmla="*/ 5624710 f1183 1"/>
              <a:gd name="f1543" fmla="*/ 4476215 f1184 1"/>
              <a:gd name="f1544" fmla="*/ 5628210 f1183 1"/>
              <a:gd name="f1545" fmla="*/ 4425193 f1184 1"/>
              <a:gd name="f1546" fmla="*/ 5627414 f1183 1"/>
              <a:gd name="f1547" fmla="*/ 4383866 f1184 1"/>
              <a:gd name="f1548" fmla="*/ 5626546 f1183 1"/>
              <a:gd name="f1549" fmla="*/ 4385596 f1184 1"/>
              <a:gd name="f1550" fmla="*/ 5634646 f1183 1"/>
              <a:gd name="f1551" fmla="*/ 4360864 f1184 1"/>
              <a:gd name="f1552" fmla="*/ 5641173 f1183 1"/>
              <a:gd name="f1553" fmla="*/ 4328321 f1184 1"/>
              <a:gd name="f1554" fmla="*/ 5626332 f1183 1"/>
              <a:gd name="f1555" fmla="*/ 4309842 f1184 1"/>
              <a:gd name="f1556" fmla="*/ 5626471 f1183 1"/>
              <a:gd name="f1557" fmla="*/ 4277424 f1184 1"/>
              <a:gd name="f1558" fmla="*/ 5631598 f1183 1"/>
              <a:gd name="f1559" fmla="*/ 4266627 f1184 1"/>
              <a:gd name="f1560" fmla="*/ 5633969 f1183 1"/>
              <a:gd name="f1561" fmla="*/ 4185525 f1184 1"/>
              <a:gd name="f1562" fmla="*/ 5617508 f1183 1"/>
              <a:gd name="f1563" fmla="*/ 4177617 f1184 1"/>
              <a:gd name="f1564" fmla="*/ 5610903 f1183 1"/>
              <a:gd name="f1565" fmla="*/ 4136948 f1184 1"/>
              <a:gd name="f1566" fmla="*/ 5608031 f1183 1"/>
              <a:gd name="f1567" fmla="*/ 4132323 f1184 1"/>
              <a:gd name="f1568" fmla="*/ 5609784 f1183 1"/>
              <a:gd name="f1569" fmla="*/ 4098620 f1184 1"/>
              <a:gd name="f1570" fmla="*/ 5599672 f1183 1"/>
              <a:gd name="f1571" fmla="*/ 3963475 f1184 1"/>
              <a:gd name="f1572" fmla="*/ 5581841 f1183 1"/>
              <a:gd name="f1573" fmla="*/ 3703613 f1184 1"/>
              <a:gd name="f1574" fmla="*/ 5572482 f1183 1"/>
              <a:gd name="f1575" fmla="*/ 3432987 f1184 1"/>
              <a:gd name="f1576" fmla="*/ 5545768 f1183 1"/>
              <a:gd name="f1577" fmla="*/ 3176381 f1184 1"/>
              <a:gd name="f1578" fmla="*/ 5556110 f1183 1"/>
              <a:gd name="f1579" fmla="*/ 2710156 f1184 1"/>
              <a:gd name="f1580" fmla="*/ 5527517 f1183 1"/>
              <a:gd name="f1581" fmla="*/ 2550206 f1184 1"/>
              <a:gd name="f1582" fmla="*/ 5524958 f1183 1"/>
              <a:gd name="f1583" fmla="*/ 2443041 f1184 1"/>
              <a:gd name="f1584" fmla="*/ 5523990 f1183 1"/>
              <a:gd name="f1585" fmla="*/ 2435613 f1184 1"/>
              <a:gd name="f1586" fmla="*/ 5526704 f1183 1"/>
              <a:gd name="f1587" fmla="*/ 2405682 f1184 1"/>
              <a:gd name="f1588" fmla="*/ 5528307 f1183 1"/>
              <a:gd name="f1589" fmla="*/ 2397487 f1184 1"/>
              <a:gd name="f1590" fmla="*/ 5540337 f1183 1"/>
              <a:gd name="f1591" fmla="*/ 2297454 f1184 1"/>
              <a:gd name="f1592" fmla="*/ 5550765 f1183 1"/>
              <a:gd name="f1593" fmla="*/ 2056700 f1184 1"/>
              <a:gd name="f1594" fmla="*/ 5555489 f1183 1"/>
              <a:gd name="f1595" fmla="*/ 1878530 f1184 1"/>
              <a:gd name="f1596" fmla="*/ 5535330 f1183 1"/>
              <a:gd name="f1597" fmla="*/ 1859292 f1184 1"/>
              <a:gd name="f1598" fmla="*/ 5535461 f1183 1"/>
              <a:gd name="f1599" fmla="*/ 1835626 f1184 1"/>
              <a:gd name="f1600" fmla="*/ 5533793 f1183 1"/>
              <a:gd name="f1601" fmla="*/ 1798939 f1184 1"/>
              <a:gd name="f1602" fmla="*/ 5540285 f1183 1"/>
              <a:gd name="f1603" fmla="*/ 1779046 f1184 1"/>
              <a:gd name="f1604" fmla="*/ 5549949 f1183 1"/>
              <a:gd name="f1605" fmla="*/ 1772421 f1184 1"/>
              <a:gd name="f1606" fmla="*/ 5549018 f1183 1"/>
              <a:gd name="f1607" fmla="*/ 1772052 f1184 1"/>
              <a:gd name="f1608" fmla="*/ 5545689 f1183 1"/>
              <a:gd name="f1609" fmla="*/ 1711543 f1184 1"/>
              <a:gd name="f1610" fmla="*/ 5534558 f1183 1"/>
              <a:gd name="f1611" fmla="*/ 1538763 f1184 1"/>
              <a:gd name="f1612" fmla="*/ 5482781 f1183 1"/>
              <a:gd name="f1613" fmla="*/ 1501533 f1184 1"/>
              <a:gd name="f1614" fmla="*/ 5467817 f1183 1"/>
              <a:gd name="f1615" fmla="*/ 1461266 f1184 1"/>
              <a:gd name="f1616" fmla="*/ 5469343 f1183 1"/>
              <a:gd name="f1617" fmla="*/ 1449415 f1184 1"/>
              <a:gd name="f1618" fmla="*/ 5460467 f1183 1"/>
              <a:gd name="f1619" fmla="*/ 1447454 f1184 1"/>
              <a:gd name="f1620" fmla="*/ 5458776 f1183 1"/>
              <a:gd name="f1621" fmla="*/ 1437814 f1184 1"/>
              <a:gd name="f1622" fmla="*/ 5455515 f1183 1"/>
              <a:gd name="f1623" fmla="*/ 1437334 f1184 1"/>
              <a:gd name="f1624" fmla="*/ 5450209 f1183 1"/>
              <a:gd name="f1625" fmla="*/ 1424429 f1184 1"/>
              <a:gd name="f1626" fmla="*/ 5442157 f1183 1"/>
              <a:gd name="f1627" fmla="*/ 1406063 f1184 1"/>
              <a:gd name="f1628" fmla="*/ 5437380 f1183 1"/>
              <a:gd name="f1629" fmla="*/ 1316379 f1184 1"/>
              <a:gd name="f1630" fmla="*/ 5419601 f1183 1"/>
              <a:gd name="f1631" fmla="*/ 1264090 f1184 1"/>
              <a:gd name="f1632" fmla="*/ 5406153 f1183 1"/>
              <a:gd name="f1633" fmla="*/ 1246374 f1184 1"/>
              <a:gd name="f1634" fmla="*/ 5396631 f1183 1"/>
              <a:gd name="f1635" fmla="*/ 1220190 f1184 1"/>
              <a:gd name="f1636" fmla="*/ 5386301 f1183 1"/>
              <a:gd name="f1637" fmla="*/ 1175643 f1184 1"/>
              <a:gd name="f1638" fmla="*/ 5364651 f1183 1"/>
              <a:gd name="f1639" fmla="*/ 1150342 f1184 1"/>
              <a:gd name="f1640" fmla="*/ 5358447 f1183 1"/>
              <a:gd name="f1641" fmla="*/ 1112024 f1184 1"/>
              <a:gd name="f1642" fmla="*/ 5345786 f1183 1"/>
              <a:gd name="f1643" fmla="*/ 1100870 f1184 1"/>
              <a:gd name="f1644" fmla="*/ 5343651 f1183 1"/>
              <a:gd name="f1645" fmla="*/ 1096383 f1184 1"/>
              <a:gd name="f1646" fmla="*/ 5343015 f1183 1"/>
              <a:gd name="f1647" fmla="*/ 1058039 f1184 1"/>
              <a:gd name="f1648" fmla="*/ 5343504 f1183 1"/>
              <a:gd name="f1649" fmla="*/ 1055426 f1184 1"/>
              <a:gd name="f1650" fmla="*/ 5339088 f1183 1"/>
              <a:gd name="f1651" fmla="*/ 1044738 f1184 1"/>
              <a:gd name="f1652" fmla="*/ 5333063 f1183 1"/>
              <a:gd name="f1653" fmla="*/ 1033909 f1184 1"/>
              <a:gd name="f1654" fmla="*/ 5335680 f1183 1"/>
              <a:gd name="f1655" fmla="*/ 1012649 f1184 1"/>
              <a:gd name="f1656" fmla="*/ 5334541 f1183 1"/>
              <a:gd name="f1657" fmla="*/ 1007115 f1184 1"/>
              <a:gd name="f1658" fmla="*/ 5332775 f1183 1"/>
              <a:gd name="f1659" fmla="*/ 953418 f1184 1"/>
              <a:gd name="f1660" fmla="*/ 5333901 f1183 1"/>
              <a:gd name="f1661" fmla="*/ 916854 f1184 1"/>
              <a:gd name="f1662" fmla="*/ 5329435 f1183 1"/>
              <a:gd name="f1663" fmla="*/ 905651 f1184 1"/>
              <a:gd name="f1664" fmla="*/ 5332114 f1183 1"/>
              <a:gd name="f1665" fmla="*/ 817627 f1184 1"/>
              <a:gd name="f1666" fmla="*/ 5330580 f1183 1"/>
              <a:gd name="f1667" fmla="*/ 801817 f1184 1"/>
              <a:gd name="f1668" fmla="*/ 5325937 f1183 1"/>
              <a:gd name="f1669" fmla="*/ 798857 f1184 1"/>
              <a:gd name="f1670" fmla="*/ 5320979 f1183 1"/>
              <a:gd name="f1671" fmla="*/ 788354 f1184 1"/>
              <a:gd name="f1672" fmla="*/ 5320143 f1183 1"/>
              <a:gd name="f1673" fmla="*/ 785726 f1184 1"/>
              <a:gd name="f1674" fmla="*/ 5318989 f1183 1"/>
              <a:gd name="f1675" fmla="*/ 770507 f1184 1"/>
              <a:gd name="f1676" fmla="*/ 5313309 f1183 1"/>
              <a:gd name="f1677" fmla="*/ 733810 f1184 1"/>
              <a:gd name="f1678" fmla="*/ 5324286 f1183 1"/>
              <a:gd name="f1679" fmla="*/ 692117 f1184 1"/>
              <a:gd name="f1680" fmla="*/ 5318786 f1183 1"/>
              <a:gd name="f1681" fmla="*/ 5327578 f1183 1"/>
              <a:gd name="f1682" fmla="*/ 441302 f1184 1"/>
              <a:gd name="f1683" fmla="*/ 5307062 f1183 1"/>
              <a:gd name="f1684" fmla="*/ 336819 f1184 1"/>
              <a:gd name="f1685" fmla="*/ 5336690 f1183 1"/>
              <a:gd name="f1686" fmla="*/ 194189 f1184 1"/>
              <a:gd name="f1687" fmla="*/ 5343588 f1183 1"/>
              <a:gd name="f1688" fmla="*/ 192552 f1184 1"/>
              <a:gd name="f1689" fmla="*/ 5342845 f1183 1"/>
              <a:gd name="f1690" fmla="*/ 178320 f1184 1"/>
              <a:gd name="f1691" fmla="*/ 5343766 f1183 1"/>
              <a:gd name="f1692" fmla="*/ 175596 f1184 1"/>
              <a:gd name="f1693" fmla="*/ 5346411 f1183 1"/>
              <a:gd name="f1694" fmla="*/ 147287 f1184 1"/>
              <a:gd name="f1695" fmla="*/ 5352625 f1183 1"/>
              <a:gd name="f1696" fmla="*/ 114847 f1184 1"/>
              <a:gd name="f1697" fmla="*/ 5355844 f1183 1"/>
              <a:gd name="f1698" fmla="*/ 114306 f1184 1"/>
              <a:gd name="f1699" fmla="*/ 5354983 f1183 1"/>
              <a:gd name="f1700" fmla="*/ 89264 f1184 1"/>
              <a:gd name="f1701" fmla="*/ 5348886 f1183 1"/>
              <a:gd name="f1702" fmla="*/ 49794 f1184 1"/>
              <a:gd name="f1703" fmla="*/ 5329950 f1183 1"/>
              <a:gd name="f1704" fmla="*/ 19924 f1184 1"/>
              <a:gd name="f1705" fmla="*/ 5334282 f1183 1"/>
              <a:gd name="f1706" fmla="*/ 13819 f1184 1"/>
              <a:gd name="f1707" fmla="*/ 5334653 f1183 1"/>
              <a:gd name="f1708" fmla="*/ 13657 f1184 1"/>
              <a:gd name="f1709" fmla="*/ 5334455 f1183 1"/>
              <a:gd name="f1710" fmla="*/ 7139 f1184 1"/>
              <a:gd name="f1711" fmla="*/ 5334438 f1183 1"/>
              <a:gd name="f1712" fmla="*/ 2684 f1184 1"/>
              <a:gd name="f1713" fmla="*/ 5335333 f1183 1"/>
              <a:gd name="f1714" fmla="*/ 0 f1184 1"/>
              <a:gd name="f1715" fmla="*/ 5335496 f1183 1"/>
              <a:gd name="f1716" fmla="*/ 10592 f1183 1"/>
              <a:gd name="f1717" fmla="*/ 6683286 f1184 1"/>
              <a:gd name="f1718" fmla="*/ 6752164 f1184 1"/>
              <a:gd name="f1719" fmla="*/ 5425021 f1183 1"/>
              <a:gd name="f1720" fmla="*/ 6307459 f1184 1"/>
              <a:gd name="f1721" fmla="*/ 5467087 f1183 1"/>
              <a:gd name="f1722" fmla="*/ 6644277 f1184 1"/>
              <a:gd name="f1723" fmla="*/ 5429684 f1183 1"/>
              <a:gd name="f1724" fmla="*/ 7976942 f1184 1"/>
              <a:gd name="f1725" fmla="*/ 5598455 f1183 1"/>
              <a:gd name="f1726" fmla="*/ 7950121 f1184 1"/>
              <a:gd name="f1727" fmla="*/ 5590893 f1183 1"/>
              <a:gd name="f1728" fmla="*/ 9303056 f1184 1"/>
              <a:gd name="f1729" fmla="*/ 5519093 f1183 1"/>
              <a:gd name="f1730" fmla="*/ 1631462 f1184 1"/>
              <a:gd name="f1731" fmla="*/ 5491807 f1183 1"/>
              <a:gd name="f1732" fmla="*/ 574943 f1184 1"/>
              <a:gd name="f1733" fmla="*/ 270932 f1184 1"/>
              <a:gd name="f1734" fmla="*/ 5345451 f1183 1"/>
              <a:gd name="f1735" fmla="*/ 987447 f1184 1"/>
              <a:gd name="f1736" fmla="*/ 5346462 f1183 1"/>
              <a:gd name="f1737" fmla="*/ 838405 f1184 1"/>
              <a:gd name="f1738" fmla="*/ 5339470 f1183 1"/>
              <a:gd name="f1739" fmla="*/ 5432830 f1183 1"/>
              <a:gd name="f1740" fmla="+- f1185 0 f1"/>
              <a:gd name="f1741" fmla="*/ f1188 1 11243827"/>
              <a:gd name="f1742" fmla="*/ f1189 1 5641173"/>
              <a:gd name="f1743" fmla="*/ f1190 1 5641173"/>
              <a:gd name="f1744" fmla="*/ f1191 1 11243827"/>
              <a:gd name="f1745" fmla="*/ f1192 1 5641173"/>
              <a:gd name="f1746" fmla="*/ f1193 1 11243827"/>
              <a:gd name="f1747" fmla="*/ f1194 1 5641173"/>
              <a:gd name="f1748" fmla="*/ f1195 1 11243827"/>
              <a:gd name="f1749" fmla="*/ f1196 1 5641173"/>
              <a:gd name="f1750" fmla="*/ f1197 1 11243827"/>
              <a:gd name="f1751" fmla="*/ f1198 1 5641173"/>
              <a:gd name="f1752" fmla="*/ f1199 1 11243827"/>
              <a:gd name="f1753" fmla="*/ f1200 1 5641173"/>
              <a:gd name="f1754" fmla="*/ f1201 1 11243827"/>
              <a:gd name="f1755" fmla="*/ f1202 1 5641173"/>
              <a:gd name="f1756" fmla="*/ f1203 1 11243827"/>
              <a:gd name="f1757" fmla="*/ f1204 1 5641173"/>
              <a:gd name="f1758" fmla="*/ f1205 1 11243827"/>
              <a:gd name="f1759" fmla="*/ f1206 1 5641173"/>
              <a:gd name="f1760" fmla="*/ f1207 1 11243827"/>
              <a:gd name="f1761" fmla="*/ f1208 1 5641173"/>
              <a:gd name="f1762" fmla="*/ f1209 1 11243827"/>
              <a:gd name="f1763" fmla="*/ f1210 1 5641173"/>
              <a:gd name="f1764" fmla="*/ f1211 1 11243827"/>
              <a:gd name="f1765" fmla="*/ f1212 1 5641173"/>
              <a:gd name="f1766" fmla="*/ f1213 1 11243827"/>
              <a:gd name="f1767" fmla="*/ f1214 1 5641173"/>
              <a:gd name="f1768" fmla="*/ f1215 1 11243827"/>
              <a:gd name="f1769" fmla="*/ f1216 1 5641173"/>
              <a:gd name="f1770" fmla="*/ f1217 1 11243827"/>
              <a:gd name="f1771" fmla="*/ f1218 1 5641173"/>
              <a:gd name="f1772" fmla="*/ f1219 1 11243827"/>
              <a:gd name="f1773" fmla="*/ f1220 1 5641173"/>
              <a:gd name="f1774" fmla="*/ f1221 1 11243827"/>
              <a:gd name="f1775" fmla="*/ f1222 1 5641173"/>
              <a:gd name="f1776" fmla="*/ f1223 1 11243827"/>
              <a:gd name="f1777" fmla="*/ f1224 1 5641173"/>
              <a:gd name="f1778" fmla="*/ f1225 1 11243827"/>
              <a:gd name="f1779" fmla="*/ f1226 1 5641173"/>
              <a:gd name="f1780" fmla="*/ f1227 1 11243827"/>
              <a:gd name="f1781" fmla="*/ f1228 1 5641173"/>
              <a:gd name="f1782" fmla="*/ f1229 1 11243827"/>
              <a:gd name="f1783" fmla="*/ f1230 1 5641173"/>
              <a:gd name="f1784" fmla="*/ f1231 1 11243827"/>
              <a:gd name="f1785" fmla="*/ f1232 1 5641173"/>
              <a:gd name="f1786" fmla="*/ f1233 1 11243827"/>
              <a:gd name="f1787" fmla="*/ f1234 1 5641173"/>
              <a:gd name="f1788" fmla="*/ f1235 1 11243827"/>
              <a:gd name="f1789" fmla="*/ f1236 1 5641173"/>
              <a:gd name="f1790" fmla="*/ f1237 1 11243827"/>
              <a:gd name="f1791" fmla="*/ f1238 1 5641173"/>
              <a:gd name="f1792" fmla="*/ f1239 1 11243827"/>
              <a:gd name="f1793" fmla="*/ f1240 1 5641173"/>
              <a:gd name="f1794" fmla="*/ f1241 1 11243827"/>
              <a:gd name="f1795" fmla="*/ f1242 1 5641173"/>
              <a:gd name="f1796" fmla="*/ f1243 1 11243827"/>
              <a:gd name="f1797" fmla="*/ f1244 1 5641173"/>
              <a:gd name="f1798" fmla="*/ f1245 1 11243827"/>
              <a:gd name="f1799" fmla="*/ f1246 1 5641173"/>
              <a:gd name="f1800" fmla="*/ f1247 1 11243827"/>
              <a:gd name="f1801" fmla="*/ f1248 1 5641173"/>
              <a:gd name="f1802" fmla="*/ f1249 1 11243827"/>
              <a:gd name="f1803" fmla="*/ f1250 1 5641173"/>
              <a:gd name="f1804" fmla="*/ f1251 1 11243827"/>
              <a:gd name="f1805" fmla="*/ f1252 1 5641173"/>
              <a:gd name="f1806" fmla="*/ f1253 1 11243827"/>
              <a:gd name="f1807" fmla="*/ f1254 1 5641173"/>
              <a:gd name="f1808" fmla="*/ f1255 1 11243827"/>
              <a:gd name="f1809" fmla="*/ f1256 1 5641173"/>
              <a:gd name="f1810" fmla="*/ f1257 1 11243827"/>
              <a:gd name="f1811" fmla="*/ f1258 1 5641173"/>
              <a:gd name="f1812" fmla="*/ f1259 1 11243827"/>
              <a:gd name="f1813" fmla="*/ f1260 1 5641173"/>
              <a:gd name="f1814" fmla="*/ f1261 1 11243827"/>
              <a:gd name="f1815" fmla="*/ f1262 1 5641173"/>
              <a:gd name="f1816" fmla="*/ f1263 1 11243827"/>
              <a:gd name="f1817" fmla="*/ f1264 1 5641173"/>
              <a:gd name="f1818" fmla="*/ f1265 1 11243827"/>
              <a:gd name="f1819" fmla="*/ f1266 1 5641173"/>
              <a:gd name="f1820" fmla="*/ f1267 1 11243827"/>
              <a:gd name="f1821" fmla="*/ f1268 1 5641173"/>
              <a:gd name="f1822" fmla="*/ f1269 1 11243827"/>
              <a:gd name="f1823" fmla="*/ f1270 1 5641173"/>
              <a:gd name="f1824" fmla="*/ f1271 1 11243827"/>
              <a:gd name="f1825" fmla="*/ f1272 1 5641173"/>
              <a:gd name="f1826" fmla="*/ f1273 1 11243827"/>
              <a:gd name="f1827" fmla="*/ f1274 1 5641173"/>
              <a:gd name="f1828" fmla="*/ f1275 1 11243827"/>
              <a:gd name="f1829" fmla="*/ f1276 1 5641173"/>
              <a:gd name="f1830" fmla="*/ f1277 1 11243827"/>
              <a:gd name="f1831" fmla="*/ f1278 1 5641173"/>
              <a:gd name="f1832" fmla="*/ f1279 1 11243827"/>
              <a:gd name="f1833" fmla="*/ f1280 1 5641173"/>
              <a:gd name="f1834" fmla="*/ f1281 1 11243827"/>
              <a:gd name="f1835" fmla="*/ f1282 1 5641173"/>
              <a:gd name="f1836" fmla="*/ f1283 1 11243827"/>
              <a:gd name="f1837" fmla="*/ f1284 1 5641173"/>
              <a:gd name="f1838" fmla="*/ f1285 1 11243827"/>
              <a:gd name="f1839" fmla="*/ f1286 1 5641173"/>
              <a:gd name="f1840" fmla="*/ f1287 1 11243827"/>
              <a:gd name="f1841" fmla="*/ f1288 1 5641173"/>
              <a:gd name="f1842" fmla="*/ f1289 1 11243827"/>
              <a:gd name="f1843" fmla="*/ f1290 1 5641173"/>
              <a:gd name="f1844" fmla="*/ f1291 1 11243827"/>
              <a:gd name="f1845" fmla="*/ f1292 1 5641173"/>
              <a:gd name="f1846" fmla="*/ f1293 1 11243827"/>
              <a:gd name="f1847" fmla="*/ f1294 1 5641173"/>
              <a:gd name="f1848" fmla="*/ f1295 1 11243827"/>
              <a:gd name="f1849" fmla="*/ f1296 1 5641173"/>
              <a:gd name="f1850" fmla="*/ f1297 1 11243827"/>
              <a:gd name="f1851" fmla="*/ f1298 1 5641173"/>
              <a:gd name="f1852" fmla="*/ f1299 1 11243827"/>
              <a:gd name="f1853" fmla="*/ f1300 1 5641173"/>
              <a:gd name="f1854" fmla="*/ f1301 1 11243827"/>
              <a:gd name="f1855" fmla="*/ f1302 1 5641173"/>
              <a:gd name="f1856" fmla="*/ f1303 1 11243827"/>
              <a:gd name="f1857" fmla="*/ f1304 1 5641173"/>
              <a:gd name="f1858" fmla="*/ f1305 1 11243827"/>
              <a:gd name="f1859" fmla="*/ f1306 1 5641173"/>
              <a:gd name="f1860" fmla="*/ f1307 1 11243827"/>
              <a:gd name="f1861" fmla="*/ f1308 1 5641173"/>
              <a:gd name="f1862" fmla="*/ f1309 1 11243827"/>
              <a:gd name="f1863" fmla="*/ f1310 1 5641173"/>
              <a:gd name="f1864" fmla="*/ f1311 1 11243827"/>
              <a:gd name="f1865" fmla="*/ f1312 1 5641173"/>
              <a:gd name="f1866" fmla="*/ f1313 1 11243827"/>
              <a:gd name="f1867" fmla="*/ f1314 1 5641173"/>
              <a:gd name="f1868" fmla="*/ f1315 1 11243827"/>
              <a:gd name="f1869" fmla="*/ f1316 1 5641173"/>
              <a:gd name="f1870" fmla="*/ f1317 1 11243827"/>
              <a:gd name="f1871" fmla="*/ f1318 1 5641173"/>
              <a:gd name="f1872" fmla="*/ f1319 1 11243827"/>
              <a:gd name="f1873" fmla="*/ f1320 1 5641173"/>
              <a:gd name="f1874" fmla="*/ f1321 1 11243827"/>
              <a:gd name="f1875" fmla="*/ f1322 1 5641173"/>
              <a:gd name="f1876" fmla="*/ f1323 1 11243827"/>
              <a:gd name="f1877" fmla="*/ f1324 1 5641173"/>
              <a:gd name="f1878" fmla="*/ f1325 1 11243827"/>
              <a:gd name="f1879" fmla="*/ f1326 1 5641173"/>
              <a:gd name="f1880" fmla="*/ f1327 1 11243827"/>
              <a:gd name="f1881" fmla="*/ f1328 1 5641173"/>
              <a:gd name="f1882" fmla="*/ f1329 1 11243827"/>
              <a:gd name="f1883" fmla="*/ f1330 1 5641173"/>
              <a:gd name="f1884" fmla="*/ f1331 1 11243827"/>
              <a:gd name="f1885" fmla="*/ f1332 1 5641173"/>
              <a:gd name="f1886" fmla="*/ f1333 1 11243827"/>
              <a:gd name="f1887" fmla="*/ f1334 1 5641173"/>
              <a:gd name="f1888" fmla="*/ f1335 1 11243827"/>
              <a:gd name="f1889" fmla="*/ f1336 1 5641173"/>
              <a:gd name="f1890" fmla="*/ f1337 1 11243827"/>
              <a:gd name="f1891" fmla="*/ f1338 1 5641173"/>
              <a:gd name="f1892" fmla="*/ f1339 1 11243827"/>
              <a:gd name="f1893" fmla="*/ f1340 1 5641173"/>
              <a:gd name="f1894" fmla="*/ f1341 1 11243827"/>
              <a:gd name="f1895" fmla="*/ f1342 1 5641173"/>
              <a:gd name="f1896" fmla="*/ f1343 1 11243827"/>
              <a:gd name="f1897" fmla="*/ f1344 1 5641173"/>
              <a:gd name="f1898" fmla="*/ f1345 1 11243827"/>
              <a:gd name="f1899" fmla="*/ f1346 1 5641173"/>
              <a:gd name="f1900" fmla="*/ f1347 1 11243827"/>
              <a:gd name="f1901" fmla="*/ f1348 1 5641173"/>
              <a:gd name="f1902" fmla="*/ f1349 1 11243827"/>
              <a:gd name="f1903" fmla="*/ f1350 1 5641173"/>
              <a:gd name="f1904" fmla="*/ f1351 1 11243827"/>
              <a:gd name="f1905" fmla="*/ f1352 1 5641173"/>
              <a:gd name="f1906" fmla="*/ f1353 1 11243827"/>
              <a:gd name="f1907" fmla="*/ f1354 1 5641173"/>
              <a:gd name="f1908" fmla="*/ f1355 1 11243827"/>
              <a:gd name="f1909" fmla="*/ f1356 1 5641173"/>
              <a:gd name="f1910" fmla="*/ f1357 1 11243827"/>
              <a:gd name="f1911" fmla="*/ f1358 1 5641173"/>
              <a:gd name="f1912" fmla="*/ f1359 1 11243827"/>
              <a:gd name="f1913" fmla="*/ f1360 1 5641173"/>
              <a:gd name="f1914" fmla="*/ f1361 1 11243827"/>
              <a:gd name="f1915" fmla="*/ f1362 1 5641173"/>
              <a:gd name="f1916" fmla="*/ f1363 1 11243827"/>
              <a:gd name="f1917" fmla="*/ f1364 1 5641173"/>
              <a:gd name="f1918" fmla="*/ f1365 1 11243827"/>
              <a:gd name="f1919" fmla="*/ f1366 1 5641173"/>
              <a:gd name="f1920" fmla="*/ f1367 1 11243827"/>
              <a:gd name="f1921" fmla="*/ f1368 1 5641173"/>
              <a:gd name="f1922" fmla="*/ f1369 1 11243827"/>
              <a:gd name="f1923" fmla="*/ f1370 1 5641173"/>
              <a:gd name="f1924" fmla="*/ f1371 1 11243827"/>
              <a:gd name="f1925" fmla="*/ f1372 1 5641173"/>
              <a:gd name="f1926" fmla="*/ f1373 1 11243827"/>
              <a:gd name="f1927" fmla="*/ f1374 1 5641173"/>
              <a:gd name="f1928" fmla="*/ f1375 1 11243827"/>
              <a:gd name="f1929" fmla="*/ f1376 1 5641173"/>
              <a:gd name="f1930" fmla="*/ f1377 1 11243827"/>
              <a:gd name="f1931" fmla="*/ f1378 1 5641173"/>
              <a:gd name="f1932" fmla="*/ f1379 1 11243827"/>
              <a:gd name="f1933" fmla="*/ f1380 1 5641173"/>
              <a:gd name="f1934" fmla="*/ f1381 1 11243827"/>
              <a:gd name="f1935" fmla="*/ f1382 1 5641173"/>
              <a:gd name="f1936" fmla="*/ f1383 1 11243827"/>
              <a:gd name="f1937" fmla="*/ f1384 1 5641173"/>
              <a:gd name="f1938" fmla="*/ f1385 1 11243827"/>
              <a:gd name="f1939" fmla="*/ f1386 1 5641173"/>
              <a:gd name="f1940" fmla="*/ f1387 1 11243827"/>
              <a:gd name="f1941" fmla="*/ f1388 1 5641173"/>
              <a:gd name="f1942" fmla="*/ f1389 1 11243827"/>
              <a:gd name="f1943" fmla="*/ f1390 1 5641173"/>
              <a:gd name="f1944" fmla="*/ f1391 1 11243827"/>
              <a:gd name="f1945" fmla="*/ f1392 1 5641173"/>
              <a:gd name="f1946" fmla="*/ f1393 1 11243827"/>
              <a:gd name="f1947" fmla="*/ f1394 1 5641173"/>
              <a:gd name="f1948" fmla="*/ f1395 1 11243827"/>
              <a:gd name="f1949" fmla="*/ f1396 1 5641173"/>
              <a:gd name="f1950" fmla="*/ f1397 1 11243827"/>
              <a:gd name="f1951" fmla="*/ f1398 1 5641173"/>
              <a:gd name="f1952" fmla="*/ f1399 1 11243827"/>
              <a:gd name="f1953" fmla="*/ f1400 1 5641173"/>
              <a:gd name="f1954" fmla="*/ f1401 1 11243827"/>
              <a:gd name="f1955" fmla="*/ f1402 1 5641173"/>
              <a:gd name="f1956" fmla="*/ f1403 1 11243827"/>
              <a:gd name="f1957" fmla="*/ f1404 1 5641173"/>
              <a:gd name="f1958" fmla="*/ f1405 1 11243827"/>
              <a:gd name="f1959" fmla="*/ f1406 1 5641173"/>
              <a:gd name="f1960" fmla="*/ f1407 1 11243827"/>
              <a:gd name="f1961" fmla="*/ f1408 1 5641173"/>
              <a:gd name="f1962" fmla="*/ f1409 1 11243827"/>
              <a:gd name="f1963" fmla="*/ f1410 1 5641173"/>
              <a:gd name="f1964" fmla="*/ f1411 1 11243827"/>
              <a:gd name="f1965" fmla="*/ f1412 1 5641173"/>
              <a:gd name="f1966" fmla="*/ f1413 1 11243827"/>
              <a:gd name="f1967" fmla="*/ f1414 1 5641173"/>
              <a:gd name="f1968" fmla="*/ f1415 1 11243827"/>
              <a:gd name="f1969" fmla="*/ f1416 1 5641173"/>
              <a:gd name="f1970" fmla="*/ f1417 1 11243827"/>
              <a:gd name="f1971" fmla="*/ f1418 1 5641173"/>
              <a:gd name="f1972" fmla="*/ f1419 1 11243827"/>
              <a:gd name="f1973" fmla="*/ f1420 1 5641173"/>
              <a:gd name="f1974" fmla="*/ f1421 1 11243827"/>
              <a:gd name="f1975" fmla="*/ f1422 1 5641173"/>
              <a:gd name="f1976" fmla="*/ f1423 1 11243827"/>
              <a:gd name="f1977" fmla="*/ f1424 1 5641173"/>
              <a:gd name="f1978" fmla="*/ f1425 1 11243827"/>
              <a:gd name="f1979" fmla="*/ f1426 1 5641173"/>
              <a:gd name="f1980" fmla="*/ f1427 1 11243827"/>
              <a:gd name="f1981" fmla="*/ f1428 1 5641173"/>
              <a:gd name="f1982" fmla="*/ f1429 1 11243827"/>
              <a:gd name="f1983" fmla="*/ f1430 1 5641173"/>
              <a:gd name="f1984" fmla="*/ f1431 1 11243827"/>
              <a:gd name="f1985" fmla="*/ f1432 1 5641173"/>
              <a:gd name="f1986" fmla="*/ f1433 1 11243827"/>
              <a:gd name="f1987" fmla="*/ f1434 1 5641173"/>
              <a:gd name="f1988" fmla="*/ f1435 1 11243827"/>
              <a:gd name="f1989" fmla="*/ f1436 1 5641173"/>
              <a:gd name="f1990" fmla="*/ f1437 1 11243827"/>
              <a:gd name="f1991" fmla="*/ f1438 1 5641173"/>
              <a:gd name="f1992" fmla="*/ f1439 1 11243827"/>
              <a:gd name="f1993" fmla="*/ f1440 1 5641173"/>
              <a:gd name="f1994" fmla="*/ f1441 1 11243827"/>
              <a:gd name="f1995" fmla="*/ f1442 1 5641173"/>
              <a:gd name="f1996" fmla="*/ f1443 1 11243827"/>
              <a:gd name="f1997" fmla="*/ f1444 1 5641173"/>
              <a:gd name="f1998" fmla="*/ f1445 1 11243827"/>
              <a:gd name="f1999" fmla="*/ f1446 1 5641173"/>
              <a:gd name="f2000" fmla="*/ f1447 1 11243827"/>
              <a:gd name="f2001" fmla="*/ f1448 1 5641173"/>
              <a:gd name="f2002" fmla="*/ f1449 1 11243827"/>
              <a:gd name="f2003" fmla="*/ f1450 1 5641173"/>
              <a:gd name="f2004" fmla="*/ f1451 1 11243827"/>
              <a:gd name="f2005" fmla="*/ f1452 1 5641173"/>
              <a:gd name="f2006" fmla="*/ f1453 1 11243827"/>
              <a:gd name="f2007" fmla="*/ f1454 1 5641173"/>
              <a:gd name="f2008" fmla="*/ f1455 1 11243827"/>
              <a:gd name="f2009" fmla="*/ f1456 1 5641173"/>
              <a:gd name="f2010" fmla="*/ f1457 1 11243827"/>
              <a:gd name="f2011" fmla="*/ f1458 1 5641173"/>
              <a:gd name="f2012" fmla="*/ f1459 1 11243827"/>
              <a:gd name="f2013" fmla="*/ f1460 1 5641173"/>
              <a:gd name="f2014" fmla="*/ f1461 1 11243827"/>
              <a:gd name="f2015" fmla="*/ f1462 1 5641173"/>
              <a:gd name="f2016" fmla="*/ f1463 1 11243827"/>
              <a:gd name="f2017" fmla="*/ f1464 1 5641173"/>
              <a:gd name="f2018" fmla="*/ f1465 1 11243827"/>
              <a:gd name="f2019" fmla="*/ f1466 1 5641173"/>
              <a:gd name="f2020" fmla="*/ f1467 1 11243827"/>
              <a:gd name="f2021" fmla="*/ f1468 1 5641173"/>
              <a:gd name="f2022" fmla="*/ f1469 1 11243827"/>
              <a:gd name="f2023" fmla="*/ f1470 1 5641173"/>
              <a:gd name="f2024" fmla="*/ f1471 1 11243827"/>
              <a:gd name="f2025" fmla="*/ f1472 1 5641173"/>
              <a:gd name="f2026" fmla="*/ f1473 1 11243827"/>
              <a:gd name="f2027" fmla="*/ f1474 1 5641173"/>
              <a:gd name="f2028" fmla="*/ f1475 1 11243827"/>
              <a:gd name="f2029" fmla="*/ f1476 1 5641173"/>
              <a:gd name="f2030" fmla="*/ f1477 1 11243827"/>
              <a:gd name="f2031" fmla="*/ f1478 1 5641173"/>
              <a:gd name="f2032" fmla="*/ f1479 1 11243827"/>
              <a:gd name="f2033" fmla="*/ f1480 1 5641173"/>
              <a:gd name="f2034" fmla="*/ f1481 1 11243827"/>
              <a:gd name="f2035" fmla="*/ f1482 1 5641173"/>
              <a:gd name="f2036" fmla="*/ f1483 1 11243827"/>
              <a:gd name="f2037" fmla="*/ f1484 1 5641173"/>
              <a:gd name="f2038" fmla="*/ f1485 1 11243827"/>
              <a:gd name="f2039" fmla="*/ f1486 1 5641173"/>
              <a:gd name="f2040" fmla="*/ f1487 1 11243827"/>
              <a:gd name="f2041" fmla="*/ f1488 1 5641173"/>
              <a:gd name="f2042" fmla="*/ f1489 1 11243827"/>
              <a:gd name="f2043" fmla="*/ f1490 1 5641173"/>
              <a:gd name="f2044" fmla="*/ f1491 1 11243827"/>
              <a:gd name="f2045" fmla="*/ f1492 1 5641173"/>
              <a:gd name="f2046" fmla="*/ f1493 1 11243827"/>
              <a:gd name="f2047" fmla="*/ f1494 1 5641173"/>
              <a:gd name="f2048" fmla="*/ f1495 1 11243827"/>
              <a:gd name="f2049" fmla="*/ f1496 1 5641173"/>
              <a:gd name="f2050" fmla="*/ f1497 1 11243827"/>
              <a:gd name="f2051" fmla="*/ f1498 1 5641173"/>
              <a:gd name="f2052" fmla="*/ f1499 1 11243827"/>
              <a:gd name="f2053" fmla="*/ f1500 1 5641173"/>
              <a:gd name="f2054" fmla="*/ f1501 1 11243827"/>
              <a:gd name="f2055" fmla="*/ f1502 1 5641173"/>
              <a:gd name="f2056" fmla="*/ f1503 1 11243827"/>
              <a:gd name="f2057" fmla="*/ f1504 1 5641173"/>
              <a:gd name="f2058" fmla="*/ f1505 1 11243827"/>
              <a:gd name="f2059" fmla="*/ f1506 1 5641173"/>
              <a:gd name="f2060" fmla="*/ f1507 1 11243827"/>
              <a:gd name="f2061" fmla="*/ f1508 1 5641173"/>
              <a:gd name="f2062" fmla="*/ f1509 1 11243827"/>
              <a:gd name="f2063" fmla="*/ f1510 1 5641173"/>
              <a:gd name="f2064" fmla="*/ f1511 1 11243827"/>
              <a:gd name="f2065" fmla="*/ f1512 1 5641173"/>
              <a:gd name="f2066" fmla="*/ f1513 1 11243827"/>
              <a:gd name="f2067" fmla="*/ f1514 1 5641173"/>
              <a:gd name="f2068" fmla="*/ f1515 1 11243827"/>
              <a:gd name="f2069" fmla="*/ f1516 1 5641173"/>
              <a:gd name="f2070" fmla="*/ f1517 1 11243827"/>
              <a:gd name="f2071" fmla="*/ f1518 1 5641173"/>
              <a:gd name="f2072" fmla="*/ f1519 1 11243827"/>
              <a:gd name="f2073" fmla="*/ f1520 1 5641173"/>
              <a:gd name="f2074" fmla="*/ f1521 1 11243827"/>
              <a:gd name="f2075" fmla="*/ f1522 1 5641173"/>
              <a:gd name="f2076" fmla="*/ f1523 1 11243827"/>
              <a:gd name="f2077" fmla="*/ f1524 1 5641173"/>
              <a:gd name="f2078" fmla="*/ f1525 1 11243827"/>
              <a:gd name="f2079" fmla="*/ f1526 1 5641173"/>
              <a:gd name="f2080" fmla="*/ f1527 1 11243827"/>
              <a:gd name="f2081" fmla="*/ f1528 1 5641173"/>
              <a:gd name="f2082" fmla="*/ f1529 1 11243827"/>
              <a:gd name="f2083" fmla="*/ f1530 1 5641173"/>
              <a:gd name="f2084" fmla="*/ f1531 1 11243827"/>
              <a:gd name="f2085" fmla="*/ f1532 1 5641173"/>
              <a:gd name="f2086" fmla="*/ f1533 1 11243827"/>
              <a:gd name="f2087" fmla="*/ f1534 1 5641173"/>
              <a:gd name="f2088" fmla="*/ f1535 1 11243827"/>
              <a:gd name="f2089" fmla="*/ f1536 1 5641173"/>
              <a:gd name="f2090" fmla="*/ f1537 1 11243827"/>
              <a:gd name="f2091" fmla="*/ f1538 1 5641173"/>
              <a:gd name="f2092" fmla="*/ f1539 1 11243827"/>
              <a:gd name="f2093" fmla="*/ f1540 1 5641173"/>
              <a:gd name="f2094" fmla="*/ f1541 1 11243827"/>
              <a:gd name="f2095" fmla="*/ f1542 1 5641173"/>
              <a:gd name="f2096" fmla="*/ f1543 1 11243827"/>
              <a:gd name="f2097" fmla="*/ f1544 1 5641173"/>
              <a:gd name="f2098" fmla="*/ f1545 1 11243827"/>
              <a:gd name="f2099" fmla="*/ f1546 1 5641173"/>
              <a:gd name="f2100" fmla="*/ f1547 1 11243827"/>
              <a:gd name="f2101" fmla="*/ f1548 1 5641173"/>
              <a:gd name="f2102" fmla="*/ f1549 1 11243827"/>
              <a:gd name="f2103" fmla="*/ f1550 1 5641173"/>
              <a:gd name="f2104" fmla="*/ f1551 1 11243827"/>
              <a:gd name="f2105" fmla="*/ f1552 1 5641173"/>
              <a:gd name="f2106" fmla="*/ f1553 1 11243827"/>
              <a:gd name="f2107" fmla="*/ f1554 1 5641173"/>
              <a:gd name="f2108" fmla="*/ f1555 1 11243827"/>
              <a:gd name="f2109" fmla="*/ f1556 1 5641173"/>
              <a:gd name="f2110" fmla="*/ f1557 1 11243827"/>
              <a:gd name="f2111" fmla="*/ f1558 1 5641173"/>
              <a:gd name="f2112" fmla="*/ f1559 1 11243827"/>
              <a:gd name="f2113" fmla="*/ f1560 1 5641173"/>
              <a:gd name="f2114" fmla="*/ f1561 1 11243827"/>
              <a:gd name="f2115" fmla="*/ f1562 1 5641173"/>
              <a:gd name="f2116" fmla="*/ f1563 1 11243827"/>
              <a:gd name="f2117" fmla="*/ f1564 1 5641173"/>
              <a:gd name="f2118" fmla="*/ f1565 1 11243827"/>
              <a:gd name="f2119" fmla="*/ f1566 1 5641173"/>
              <a:gd name="f2120" fmla="*/ f1567 1 11243827"/>
              <a:gd name="f2121" fmla="*/ f1568 1 5641173"/>
              <a:gd name="f2122" fmla="*/ f1569 1 11243827"/>
              <a:gd name="f2123" fmla="*/ f1570 1 5641173"/>
              <a:gd name="f2124" fmla="*/ f1571 1 11243827"/>
              <a:gd name="f2125" fmla="*/ f1572 1 5641173"/>
              <a:gd name="f2126" fmla="*/ f1573 1 11243827"/>
              <a:gd name="f2127" fmla="*/ f1574 1 5641173"/>
              <a:gd name="f2128" fmla="*/ f1575 1 11243827"/>
              <a:gd name="f2129" fmla="*/ f1576 1 5641173"/>
              <a:gd name="f2130" fmla="*/ f1577 1 11243827"/>
              <a:gd name="f2131" fmla="*/ f1578 1 5641173"/>
              <a:gd name="f2132" fmla="*/ f1579 1 11243827"/>
              <a:gd name="f2133" fmla="*/ f1580 1 5641173"/>
              <a:gd name="f2134" fmla="*/ f1581 1 11243827"/>
              <a:gd name="f2135" fmla="*/ f1582 1 5641173"/>
              <a:gd name="f2136" fmla="*/ f1583 1 11243827"/>
              <a:gd name="f2137" fmla="*/ f1584 1 5641173"/>
              <a:gd name="f2138" fmla="*/ f1585 1 11243827"/>
              <a:gd name="f2139" fmla="*/ f1586 1 5641173"/>
              <a:gd name="f2140" fmla="*/ f1587 1 11243827"/>
              <a:gd name="f2141" fmla="*/ f1588 1 5641173"/>
              <a:gd name="f2142" fmla="*/ f1589 1 11243827"/>
              <a:gd name="f2143" fmla="*/ f1590 1 5641173"/>
              <a:gd name="f2144" fmla="*/ f1591 1 11243827"/>
              <a:gd name="f2145" fmla="*/ f1592 1 5641173"/>
              <a:gd name="f2146" fmla="*/ f1593 1 11243827"/>
              <a:gd name="f2147" fmla="*/ f1594 1 5641173"/>
              <a:gd name="f2148" fmla="*/ f1595 1 11243827"/>
              <a:gd name="f2149" fmla="*/ f1596 1 5641173"/>
              <a:gd name="f2150" fmla="*/ f1597 1 11243827"/>
              <a:gd name="f2151" fmla="*/ f1598 1 5641173"/>
              <a:gd name="f2152" fmla="*/ f1599 1 11243827"/>
              <a:gd name="f2153" fmla="*/ f1600 1 5641173"/>
              <a:gd name="f2154" fmla="*/ f1601 1 11243827"/>
              <a:gd name="f2155" fmla="*/ f1602 1 5641173"/>
              <a:gd name="f2156" fmla="*/ f1603 1 11243827"/>
              <a:gd name="f2157" fmla="*/ f1604 1 5641173"/>
              <a:gd name="f2158" fmla="*/ f1605 1 11243827"/>
              <a:gd name="f2159" fmla="*/ f1606 1 5641173"/>
              <a:gd name="f2160" fmla="*/ f1607 1 11243827"/>
              <a:gd name="f2161" fmla="*/ f1608 1 5641173"/>
              <a:gd name="f2162" fmla="*/ f1609 1 11243827"/>
              <a:gd name="f2163" fmla="*/ f1610 1 5641173"/>
              <a:gd name="f2164" fmla="*/ f1611 1 11243827"/>
              <a:gd name="f2165" fmla="*/ f1612 1 5641173"/>
              <a:gd name="f2166" fmla="*/ f1613 1 11243827"/>
              <a:gd name="f2167" fmla="*/ f1614 1 5641173"/>
              <a:gd name="f2168" fmla="*/ f1615 1 11243827"/>
              <a:gd name="f2169" fmla="*/ f1616 1 5641173"/>
              <a:gd name="f2170" fmla="*/ f1617 1 11243827"/>
              <a:gd name="f2171" fmla="*/ f1618 1 5641173"/>
              <a:gd name="f2172" fmla="*/ f1619 1 11243827"/>
              <a:gd name="f2173" fmla="*/ f1620 1 5641173"/>
              <a:gd name="f2174" fmla="*/ f1621 1 11243827"/>
              <a:gd name="f2175" fmla="*/ f1622 1 5641173"/>
              <a:gd name="f2176" fmla="*/ f1623 1 11243827"/>
              <a:gd name="f2177" fmla="*/ f1624 1 5641173"/>
              <a:gd name="f2178" fmla="*/ f1625 1 11243827"/>
              <a:gd name="f2179" fmla="*/ f1626 1 5641173"/>
              <a:gd name="f2180" fmla="*/ f1627 1 11243827"/>
              <a:gd name="f2181" fmla="*/ f1628 1 5641173"/>
              <a:gd name="f2182" fmla="*/ f1629 1 11243827"/>
              <a:gd name="f2183" fmla="*/ f1630 1 5641173"/>
              <a:gd name="f2184" fmla="*/ f1631 1 11243827"/>
              <a:gd name="f2185" fmla="*/ f1632 1 5641173"/>
              <a:gd name="f2186" fmla="*/ f1633 1 11243827"/>
              <a:gd name="f2187" fmla="*/ f1634 1 5641173"/>
              <a:gd name="f2188" fmla="*/ f1635 1 11243827"/>
              <a:gd name="f2189" fmla="*/ f1636 1 5641173"/>
              <a:gd name="f2190" fmla="*/ f1637 1 11243827"/>
              <a:gd name="f2191" fmla="*/ f1638 1 5641173"/>
              <a:gd name="f2192" fmla="*/ f1639 1 11243827"/>
              <a:gd name="f2193" fmla="*/ f1640 1 5641173"/>
              <a:gd name="f2194" fmla="*/ f1641 1 11243827"/>
              <a:gd name="f2195" fmla="*/ f1642 1 5641173"/>
              <a:gd name="f2196" fmla="*/ f1643 1 11243827"/>
              <a:gd name="f2197" fmla="*/ f1644 1 5641173"/>
              <a:gd name="f2198" fmla="*/ f1645 1 11243827"/>
              <a:gd name="f2199" fmla="*/ f1646 1 5641173"/>
              <a:gd name="f2200" fmla="*/ f1647 1 11243827"/>
              <a:gd name="f2201" fmla="*/ f1648 1 5641173"/>
              <a:gd name="f2202" fmla="*/ f1649 1 11243827"/>
              <a:gd name="f2203" fmla="*/ f1650 1 5641173"/>
              <a:gd name="f2204" fmla="*/ f1651 1 11243827"/>
              <a:gd name="f2205" fmla="*/ f1652 1 5641173"/>
              <a:gd name="f2206" fmla="*/ f1653 1 11243827"/>
              <a:gd name="f2207" fmla="*/ f1654 1 5641173"/>
              <a:gd name="f2208" fmla="*/ f1655 1 11243827"/>
              <a:gd name="f2209" fmla="*/ f1656 1 5641173"/>
              <a:gd name="f2210" fmla="*/ f1657 1 11243827"/>
              <a:gd name="f2211" fmla="*/ f1658 1 5641173"/>
              <a:gd name="f2212" fmla="*/ f1659 1 11243827"/>
              <a:gd name="f2213" fmla="*/ f1660 1 5641173"/>
              <a:gd name="f2214" fmla="*/ f1661 1 11243827"/>
              <a:gd name="f2215" fmla="*/ f1662 1 5641173"/>
              <a:gd name="f2216" fmla="*/ f1663 1 11243827"/>
              <a:gd name="f2217" fmla="*/ f1664 1 5641173"/>
              <a:gd name="f2218" fmla="*/ f1665 1 11243827"/>
              <a:gd name="f2219" fmla="*/ f1666 1 5641173"/>
              <a:gd name="f2220" fmla="*/ f1667 1 11243827"/>
              <a:gd name="f2221" fmla="*/ f1668 1 5641173"/>
              <a:gd name="f2222" fmla="*/ f1669 1 11243827"/>
              <a:gd name="f2223" fmla="*/ f1670 1 5641173"/>
              <a:gd name="f2224" fmla="*/ f1671 1 11243827"/>
              <a:gd name="f2225" fmla="*/ f1672 1 5641173"/>
              <a:gd name="f2226" fmla="*/ f1673 1 11243827"/>
              <a:gd name="f2227" fmla="*/ f1674 1 5641173"/>
              <a:gd name="f2228" fmla="*/ f1675 1 11243827"/>
              <a:gd name="f2229" fmla="*/ f1676 1 5641173"/>
              <a:gd name="f2230" fmla="*/ f1677 1 11243827"/>
              <a:gd name="f2231" fmla="*/ f1678 1 5641173"/>
              <a:gd name="f2232" fmla="*/ f1679 1 11243827"/>
              <a:gd name="f2233" fmla="*/ f1680 1 5641173"/>
              <a:gd name="f2234" fmla="*/ f1681 1 5641173"/>
              <a:gd name="f2235" fmla="*/ f1682 1 11243827"/>
              <a:gd name="f2236" fmla="*/ f1683 1 5641173"/>
              <a:gd name="f2237" fmla="*/ f1684 1 11243827"/>
              <a:gd name="f2238" fmla="*/ f1685 1 5641173"/>
              <a:gd name="f2239" fmla="*/ f1686 1 11243827"/>
              <a:gd name="f2240" fmla="*/ f1687 1 5641173"/>
              <a:gd name="f2241" fmla="*/ f1688 1 11243827"/>
              <a:gd name="f2242" fmla="*/ f1689 1 5641173"/>
              <a:gd name="f2243" fmla="*/ f1690 1 11243827"/>
              <a:gd name="f2244" fmla="*/ f1691 1 5641173"/>
              <a:gd name="f2245" fmla="*/ f1692 1 11243827"/>
              <a:gd name="f2246" fmla="*/ f1693 1 5641173"/>
              <a:gd name="f2247" fmla="*/ f1694 1 11243827"/>
              <a:gd name="f2248" fmla="*/ f1695 1 5641173"/>
              <a:gd name="f2249" fmla="*/ f1696 1 11243827"/>
              <a:gd name="f2250" fmla="*/ f1697 1 5641173"/>
              <a:gd name="f2251" fmla="*/ f1698 1 11243827"/>
              <a:gd name="f2252" fmla="*/ f1699 1 5641173"/>
              <a:gd name="f2253" fmla="*/ f1700 1 11243827"/>
              <a:gd name="f2254" fmla="*/ f1701 1 5641173"/>
              <a:gd name="f2255" fmla="*/ f1702 1 11243827"/>
              <a:gd name="f2256" fmla="*/ f1703 1 5641173"/>
              <a:gd name="f2257" fmla="*/ f1704 1 11243827"/>
              <a:gd name="f2258" fmla="*/ f1705 1 5641173"/>
              <a:gd name="f2259" fmla="*/ f1706 1 11243827"/>
              <a:gd name="f2260" fmla="*/ f1707 1 5641173"/>
              <a:gd name="f2261" fmla="*/ f1708 1 11243827"/>
              <a:gd name="f2262" fmla="*/ f1709 1 5641173"/>
              <a:gd name="f2263" fmla="*/ f1710 1 11243827"/>
              <a:gd name="f2264" fmla="*/ f1711 1 5641173"/>
              <a:gd name="f2265" fmla="*/ f1712 1 11243827"/>
              <a:gd name="f2266" fmla="*/ f1713 1 5641173"/>
              <a:gd name="f2267" fmla="*/ f1714 1 11243827"/>
              <a:gd name="f2268" fmla="*/ f1715 1 5641173"/>
              <a:gd name="f2269" fmla="*/ f1716 1 5641173"/>
              <a:gd name="f2270" fmla="*/ f1717 1 11243827"/>
              <a:gd name="f2271" fmla="*/ f1718 1 11243827"/>
              <a:gd name="f2272" fmla="*/ f1719 1 5641173"/>
              <a:gd name="f2273" fmla="*/ f1720 1 11243827"/>
              <a:gd name="f2274" fmla="*/ f1721 1 5641173"/>
              <a:gd name="f2275" fmla="*/ f1722 1 11243827"/>
              <a:gd name="f2276" fmla="*/ f1723 1 5641173"/>
              <a:gd name="f2277" fmla="*/ f1724 1 11243827"/>
              <a:gd name="f2278" fmla="*/ f1725 1 5641173"/>
              <a:gd name="f2279" fmla="*/ f1726 1 11243827"/>
              <a:gd name="f2280" fmla="*/ f1727 1 5641173"/>
              <a:gd name="f2281" fmla="*/ f1728 1 11243827"/>
              <a:gd name="f2282" fmla="*/ f1729 1 5641173"/>
              <a:gd name="f2283" fmla="*/ f1730 1 11243827"/>
              <a:gd name="f2284" fmla="*/ f1731 1 5641173"/>
              <a:gd name="f2285" fmla="*/ f1732 1 11243827"/>
              <a:gd name="f2286" fmla="*/ f1733 1 11243827"/>
              <a:gd name="f2287" fmla="*/ f1734 1 5641173"/>
              <a:gd name="f2288" fmla="*/ f1735 1 11243827"/>
              <a:gd name="f2289" fmla="*/ f1736 1 5641173"/>
              <a:gd name="f2290" fmla="*/ f1737 1 11243827"/>
              <a:gd name="f2291" fmla="*/ f1738 1 5641173"/>
              <a:gd name="f2292" fmla="*/ f1739 1 5641173"/>
              <a:gd name="f2293" fmla="*/ f1179 1 f1186"/>
              <a:gd name="f2294" fmla="*/ f1180 1 f1186"/>
              <a:gd name="f2295" fmla="*/ f1179 1 f1187"/>
              <a:gd name="f2296" fmla="*/ f1181 1 f1187"/>
              <a:gd name="f2297" fmla="*/ f1741 1 f1186"/>
              <a:gd name="f2298" fmla="*/ f1742 1 f1187"/>
              <a:gd name="f2299" fmla="*/ f1743 1 f1187"/>
              <a:gd name="f2300" fmla="*/ f1744 1 f1186"/>
              <a:gd name="f2301" fmla="*/ f1745 1 f1187"/>
              <a:gd name="f2302" fmla="*/ f1746 1 f1186"/>
              <a:gd name="f2303" fmla="*/ f1747 1 f1187"/>
              <a:gd name="f2304" fmla="*/ f1748 1 f1186"/>
              <a:gd name="f2305" fmla="*/ f1749 1 f1187"/>
              <a:gd name="f2306" fmla="*/ f1750 1 f1186"/>
              <a:gd name="f2307" fmla="*/ f1751 1 f1187"/>
              <a:gd name="f2308" fmla="*/ f1752 1 f1186"/>
              <a:gd name="f2309" fmla="*/ f1753 1 f1187"/>
              <a:gd name="f2310" fmla="*/ f1754 1 f1186"/>
              <a:gd name="f2311" fmla="*/ f1755 1 f1187"/>
              <a:gd name="f2312" fmla="*/ f1756 1 f1186"/>
              <a:gd name="f2313" fmla="*/ f1757 1 f1187"/>
              <a:gd name="f2314" fmla="*/ f1758 1 f1186"/>
              <a:gd name="f2315" fmla="*/ f1759 1 f1187"/>
              <a:gd name="f2316" fmla="*/ f1760 1 f1186"/>
              <a:gd name="f2317" fmla="*/ f1761 1 f1187"/>
              <a:gd name="f2318" fmla="*/ f1762 1 f1186"/>
              <a:gd name="f2319" fmla="*/ f1763 1 f1187"/>
              <a:gd name="f2320" fmla="*/ f1764 1 f1186"/>
              <a:gd name="f2321" fmla="*/ f1765 1 f1187"/>
              <a:gd name="f2322" fmla="*/ f1766 1 f1186"/>
              <a:gd name="f2323" fmla="*/ f1767 1 f1187"/>
              <a:gd name="f2324" fmla="*/ f1768 1 f1186"/>
              <a:gd name="f2325" fmla="*/ f1769 1 f1187"/>
              <a:gd name="f2326" fmla="*/ f1770 1 f1186"/>
              <a:gd name="f2327" fmla="*/ f1771 1 f1187"/>
              <a:gd name="f2328" fmla="*/ f1772 1 f1186"/>
              <a:gd name="f2329" fmla="*/ f1773 1 f1187"/>
              <a:gd name="f2330" fmla="*/ f1774 1 f1186"/>
              <a:gd name="f2331" fmla="*/ f1775 1 f1187"/>
              <a:gd name="f2332" fmla="*/ f1776 1 f1186"/>
              <a:gd name="f2333" fmla="*/ f1777 1 f1187"/>
              <a:gd name="f2334" fmla="*/ f1778 1 f1186"/>
              <a:gd name="f2335" fmla="*/ f1779 1 f1187"/>
              <a:gd name="f2336" fmla="*/ f1780 1 f1186"/>
              <a:gd name="f2337" fmla="*/ f1781 1 f1187"/>
              <a:gd name="f2338" fmla="*/ f1782 1 f1186"/>
              <a:gd name="f2339" fmla="*/ f1783 1 f1187"/>
              <a:gd name="f2340" fmla="*/ f1784 1 f1186"/>
              <a:gd name="f2341" fmla="*/ f1785 1 f1187"/>
              <a:gd name="f2342" fmla="*/ f1786 1 f1186"/>
              <a:gd name="f2343" fmla="*/ f1787 1 f1187"/>
              <a:gd name="f2344" fmla="*/ f1788 1 f1186"/>
              <a:gd name="f2345" fmla="*/ f1789 1 f1187"/>
              <a:gd name="f2346" fmla="*/ f1790 1 f1186"/>
              <a:gd name="f2347" fmla="*/ f1791 1 f1187"/>
              <a:gd name="f2348" fmla="*/ f1792 1 f1186"/>
              <a:gd name="f2349" fmla="*/ f1793 1 f1187"/>
              <a:gd name="f2350" fmla="*/ f1794 1 f1186"/>
              <a:gd name="f2351" fmla="*/ f1795 1 f1187"/>
              <a:gd name="f2352" fmla="*/ f1796 1 f1186"/>
              <a:gd name="f2353" fmla="*/ f1797 1 f1187"/>
              <a:gd name="f2354" fmla="*/ f1798 1 f1186"/>
              <a:gd name="f2355" fmla="*/ f1799 1 f1187"/>
              <a:gd name="f2356" fmla="*/ f1800 1 f1186"/>
              <a:gd name="f2357" fmla="*/ f1801 1 f1187"/>
              <a:gd name="f2358" fmla="*/ f1802 1 f1186"/>
              <a:gd name="f2359" fmla="*/ f1803 1 f1187"/>
              <a:gd name="f2360" fmla="*/ f1804 1 f1186"/>
              <a:gd name="f2361" fmla="*/ f1805 1 f1187"/>
              <a:gd name="f2362" fmla="*/ f1806 1 f1186"/>
              <a:gd name="f2363" fmla="*/ f1807 1 f1187"/>
              <a:gd name="f2364" fmla="*/ f1808 1 f1186"/>
              <a:gd name="f2365" fmla="*/ f1809 1 f1187"/>
              <a:gd name="f2366" fmla="*/ f1810 1 f1186"/>
              <a:gd name="f2367" fmla="*/ f1811 1 f1187"/>
              <a:gd name="f2368" fmla="*/ f1812 1 f1186"/>
              <a:gd name="f2369" fmla="*/ f1813 1 f1187"/>
              <a:gd name="f2370" fmla="*/ f1814 1 f1186"/>
              <a:gd name="f2371" fmla="*/ f1815 1 f1187"/>
              <a:gd name="f2372" fmla="*/ f1816 1 f1186"/>
              <a:gd name="f2373" fmla="*/ f1817 1 f1187"/>
              <a:gd name="f2374" fmla="*/ f1818 1 f1186"/>
              <a:gd name="f2375" fmla="*/ f1819 1 f1187"/>
              <a:gd name="f2376" fmla="*/ f1820 1 f1186"/>
              <a:gd name="f2377" fmla="*/ f1821 1 f1187"/>
              <a:gd name="f2378" fmla="*/ f1822 1 f1186"/>
              <a:gd name="f2379" fmla="*/ f1823 1 f1187"/>
              <a:gd name="f2380" fmla="*/ f1824 1 f1186"/>
              <a:gd name="f2381" fmla="*/ f1825 1 f1187"/>
              <a:gd name="f2382" fmla="*/ f1826 1 f1186"/>
              <a:gd name="f2383" fmla="*/ f1827 1 f1187"/>
              <a:gd name="f2384" fmla="*/ f1828 1 f1186"/>
              <a:gd name="f2385" fmla="*/ f1829 1 f1187"/>
              <a:gd name="f2386" fmla="*/ f1830 1 f1186"/>
              <a:gd name="f2387" fmla="*/ f1831 1 f1187"/>
              <a:gd name="f2388" fmla="*/ f1832 1 f1186"/>
              <a:gd name="f2389" fmla="*/ f1833 1 f1187"/>
              <a:gd name="f2390" fmla="*/ f1834 1 f1186"/>
              <a:gd name="f2391" fmla="*/ f1835 1 f1187"/>
              <a:gd name="f2392" fmla="*/ f1836 1 f1186"/>
              <a:gd name="f2393" fmla="*/ f1837 1 f1187"/>
              <a:gd name="f2394" fmla="*/ f1838 1 f1186"/>
              <a:gd name="f2395" fmla="*/ f1839 1 f1187"/>
              <a:gd name="f2396" fmla="*/ f1840 1 f1186"/>
              <a:gd name="f2397" fmla="*/ f1841 1 f1187"/>
              <a:gd name="f2398" fmla="*/ f1842 1 f1186"/>
              <a:gd name="f2399" fmla="*/ f1843 1 f1187"/>
              <a:gd name="f2400" fmla="*/ f1844 1 f1186"/>
              <a:gd name="f2401" fmla="*/ f1845 1 f1187"/>
              <a:gd name="f2402" fmla="*/ f1846 1 f1186"/>
              <a:gd name="f2403" fmla="*/ f1847 1 f1187"/>
              <a:gd name="f2404" fmla="*/ f1848 1 f1186"/>
              <a:gd name="f2405" fmla="*/ f1849 1 f1187"/>
              <a:gd name="f2406" fmla="*/ f2281 1 f1186"/>
              <a:gd name="f2407" fmla="*/ f2282 1 f1187"/>
              <a:gd name="f2408" fmla="*/ f1850 1 f1186"/>
              <a:gd name="f2409" fmla="*/ f1851 1 f1187"/>
              <a:gd name="f2410" fmla="*/ f1852 1 f1186"/>
              <a:gd name="f2411" fmla="*/ f1853 1 f1187"/>
              <a:gd name="f2412" fmla="*/ f1854 1 f1186"/>
              <a:gd name="f2413" fmla="*/ f1855 1 f1187"/>
              <a:gd name="f2414" fmla="*/ f1856 1 f1186"/>
              <a:gd name="f2415" fmla="*/ f1857 1 f1187"/>
              <a:gd name="f2416" fmla="*/ f1858 1 f1186"/>
              <a:gd name="f2417" fmla="*/ f1859 1 f1187"/>
              <a:gd name="f2418" fmla="*/ f1860 1 f1186"/>
              <a:gd name="f2419" fmla="*/ f1861 1 f1187"/>
              <a:gd name="f2420" fmla="*/ f1862 1 f1186"/>
              <a:gd name="f2421" fmla="*/ f1863 1 f1187"/>
              <a:gd name="f2422" fmla="*/ f1864 1 f1186"/>
              <a:gd name="f2423" fmla="*/ f1865 1 f1187"/>
              <a:gd name="f2424" fmla="*/ f1866 1 f1186"/>
              <a:gd name="f2425" fmla="*/ f1867 1 f1187"/>
              <a:gd name="f2426" fmla="*/ f1868 1 f1186"/>
              <a:gd name="f2427" fmla="*/ f1869 1 f1187"/>
              <a:gd name="f2428" fmla="*/ f1870 1 f1186"/>
              <a:gd name="f2429" fmla="*/ f1871 1 f1187"/>
              <a:gd name="f2430" fmla="*/ f1872 1 f1186"/>
              <a:gd name="f2431" fmla="*/ f1873 1 f1187"/>
              <a:gd name="f2432" fmla="*/ f1874 1 f1186"/>
              <a:gd name="f2433" fmla="*/ f1875 1 f1187"/>
              <a:gd name="f2434" fmla="*/ f1876 1 f1186"/>
              <a:gd name="f2435" fmla="*/ f1877 1 f1187"/>
              <a:gd name="f2436" fmla="*/ f1878 1 f1186"/>
              <a:gd name="f2437" fmla="*/ f1879 1 f1187"/>
              <a:gd name="f2438" fmla="*/ f1880 1 f1186"/>
              <a:gd name="f2439" fmla="*/ f1881 1 f1187"/>
              <a:gd name="f2440" fmla="*/ f1882 1 f1186"/>
              <a:gd name="f2441" fmla="*/ f1883 1 f1187"/>
              <a:gd name="f2442" fmla="*/ f1884 1 f1186"/>
              <a:gd name="f2443" fmla="*/ f1885 1 f1187"/>
              <a:gd name="f2444" fmla="*/ f1886 1 f1186"/>
              <a:gd name="f2445" fmla="*/ f1887 1 f1187"/>
              <a:gd name="f2446" fmla="*/ f1888 1 f1186"/>
              <a:gd name="f2447" fmla="*/ f1889 1 f1187"/>
              <a:gd name="f2448" fmla="*/ f1890 1 f1186"/>
              <a:gd name="f2449" fmla="*/ f1891 1 f1187"/>
              <a:gd name="f2450" fmla="*/ f1892 1 f1186"/>
              <a:gd name="f2451" fmla="*/ f1893 1 f1187"/>
              <a:gd name="f2452" fmla="*/ f1894 1 f1186"/>
              <a:gd name="f2453" fmla="*/ f1895 1 f1187"/>
              <a:gd name="f2454" fmla="*/ f1896 1 f1186"/>
              <a:gd name="f2455" fmla="*/ f1897 1 f1187"/>
              <a:gd name="f2456" fmla="*/ f1898 1 f1186"/>
              <a:gd name="f2457" fmla="*/ f1899 1 f1187"/>
              <a:gd name="f2458" fmla="*/ f1900 1 f1186"/>
              <a:gd name="f2459" fmla="*/ f1901 1 f1187"/>
              <a:gd name="f2460" fmla="*/ f1902 1 f1186"/>
              <a:gd name="f2461" fmla="*/ f1903 1 f1187"/>
              <a:gd name="f2462" fmla="*/ f1904 1 f1186"/>
              <a:gd name="f2463" fmla="*/ f1905 1 f1187"/>
              <a:gd name="f2464" fmla="*/ f1906 1 f1186"/>
              <a:gd name="f2465" fmla="*/ f1907 1 f1187"/>
              <a:gd name="f2466" fmla="*/ f1908 1 f1186"/>
              <a:gd name="f2467" fmla="*/ f1909 1 f1187"/>
              <a:gd name="f2468" fmla="*/ f1910 1 f1186"/>
              <a:gd name="f2469" fmla="*/ f1911 1 f1187"/>
              <a:gd name="f2470" fmla="*/ f1912 1 f1186"/>
              <a:gd name="f2471" fmla="*/ f1913 1 f1187"/>
              <a:gd name="f2472" fmla="*/ f1914 1 f1186"/>
              <a:gd name="f2473" fmla="*/ f1915 1 f1187"/>
              <a:gd name="f2474" fmla="*/ f1916 1 f1186"/>
              <a:gd name="f2475" fmla="*/ f1917 1 f1187"/>
              <a:gd name="f2476" fmla="*/ f1918 1 f1186"/>
              <a:gd name="f2477" fmla="*/ f1919 1 f1187"/>
              <a:gd name="f2478" fmla="*/ f1920 1 f1186"/>
              <a:gd name="f2479" fmla="*/ f1921 1 f1187"/>
              <a:gd name="f2480" fmla="*/ f1922 1 f1186"/>
              <a:gd name="f2481" fmla="*/ f1923 1 f1187"/>
              <a:gd name="f2482" fmla="*/ f1924 1 f1186"/>
              <a:gd name="f2483" fmla="*/ f1925 1 f1187"/>
              <a:gd name="f2484" fmla="*/ f1926 1 f1186"/>
              <a:gd name="f2485" fmla="*/ f1927 1 f1187"/>
              <a:gd name="f2486" fmla="*/ f1928 1 f1186"/>
              <a:gd name="f2487" fmla="*/ f1929 1 f1187"/>
              <a:gd name="f2488" fmla="*/ f1930 1 f1186"/>
              <a:gd name="f2489" fmla="*/ f1931 1 f1187"/>
              <a:gd name="f2490" fmla="*/ f1932 1 f1186"/>
              <a:gd name="f2491" fmla="*/ f1933 1 f1187"/>
              <a:gd name="f2492" fmla="*/ f1934 1 f1186"/>
              <a:gd name="f2493" fmla="*/ f1935 1 f1187"/>
              <a:gd name="f2494" fmla="*/ f1936 1 f1186"/>
              <a:gd name="f2495" fmla="*/ f1937 1 f1187"/>
              <a:gd name="f2496" fmla="*/ f1938 1 f1186"/>
              <a:gd name="f2497" fmla="*/ f1939 1 f1187"/>
              <a:gd name="f2498" fmla="*/ f1940 1 f1186"/>
              <a:gd name="f2499" fmla="*/ f1941 1 f1187"/>
              <a:gd name="f2500" fmla="*/ f1942 1 f1186"/>
              <a:gd name="f2501" fmla="*/ f1943 1 f1187"/>
              <a:gd name="f2502" fmla="*/ f2277 1 f1186"/>
              <a:gd name="f2503" fmla="*/ f2278 1 f1187"/>
              <a:gd name="f2504" fmla="*/ f2279 1 f1186"/>
              <a:gd name="f2505" fmla="*/ f2280 1 f1187"/>
              <a:gd name="f2506" fmla="*/ f1944 1 f1186"/>
              <a:gd name="f2507" fmla="*/ f1945 1 f1187"/>
              <a:gd name="f2508" fmla="*/ f1946 1 f1186"/>
              <a:gd name="f2509" fmla="*/ f1947 1 f1187"/>
              <a:gd name="f2510" fmla="*/ f1948 1 f1186"/>
              <a:gd name="f2511" fmla="*/ f1949 1 f1187"/>
              <a:gd name="f2512" fmla="*/ f1950 1 f1186"/>
              <a:gd name="f2513" fmla="*/ f1951 1 f1187"/>
              <a:gd name="f2514" fmla="*/ f1952 1 f1186"/>
              <a:gd name="f2515" fmla="*/ f1953 1 f1187"/>
              <a:gd name="f2516" fmla="*/ f1954 1 f1186"/>
              <a:gd name="f2517" fmla="*/ f1955 1 f1187"/>
              <a:gd name="f2518" fmla="*/ f1956 1 f1186"/>
              <a:gd name="f2519" fmla="*/ f1957 1 f1187"/>
              <a:gd name="f2520" fmla="*/ f1958 1 f1186"/>
              <a:gd name="f2521" fmla="*/ f1959 1 f1187"/>
              <a:gd name="f2522" fmla="*/ f1960 1 f1186"/>
              <a:gd name="f2523" fmla="*/ f1961 1 f1187"/>
              <a:gd name="f2524" fmla="*/ f1962 1 f1186"/>
              <a:gd name="f2525" fmla="*/ f1963 1 f1187"/>
              <a:gd name="f2526" fmla="*/ f1964 1 f1186"/>
              <a:gd name="f2527" fmla="*/ f1965 1 f1187"/>
              <a:gd name="f2528" fmla="*/ f1966 1 f1186"/>
              <a:gd name="f2529" fmla="*/ f1967 1 f1187"/>
              <a:gd name="f2530" fmla="*/ f1968 1 f1186"/>
              <a:gd name="f2531" fmla="*/ f1969 1 f1187"/>
              <a:gd name="f2532" fmla="*/ f1970 1 f1186"/>
              <a:gd name="f2533" fmla="*/ f1971 1 f1187"/>
              <a:gd name="f2534" fmla="*/ f1972 1 f1186"/>
              <a:gd name="f2535" fmla="*/ f1973 1 f1187"/>
              <a:gd name="f2536" fmla="*/ f1974 1 f1186"/>
              <a:gd name="f2537" fmla="*/ f1975 1 f1187"/>
              <a:gd name="f2538" fmla="*/ f1976 1 f1186"/>
              <a:gd name="f2539" fmla="*/ f1977 1 f1187"/>
              <a:gd name="f2540" fmla="*/ f1978 1 f1186"/>
              <a:gd name="f2541" fmla="*/ f1979 1 f1187"/>
              <a:gd name="f2542" fmla="*/ f1980 1 f1186"/>
              <a:gd name="f2543" fmla="*/ f1981 1 f1187"/>
              <a:gd name="f2544" fmla="*/ f1982 1 f1186"/>
              <a:gd name="f2545" fmla="*/ f1983 1 f1187"/>
              <a:gd name="f2546" fmla="*/ f1984 1 f1186"/>
              <a:gd name="f2547" fmla="*/ f1985 1 f1187"/>
              <a:gd name="f2548" fmla="*/ f1986 1 f1186"/>
              <a:gd name="f2549" fmla="*/ f1987 1 f1187"/>
              <a:gd name="f2550" fmla="*/ f1988 1 f1186"/>
              <a:gd name="f2551" fmla="*/ f1989 1 f1187"/>
              <a:gd name="f2552" fmla="*/ f1990 1 f1186"/>
              <a:gd name="f2553" fmla="*/ f1991 1 f1187"/>
              <a:gd name="f2554" fmla="*/ f1992 1 f1186"/>
              <a:gd name="f2555" fmla="*/ f1993 1 f1187"/>
              <a:gd name="f2556" fmla="*/ f1994 1 f1186"/>
              <a:gd name="f2557" fmla="*/ f1995 1 f1187"/>
              <a:gd name="f2558" fmla="*/ f1996 1 f1186"/>
              <a:gd name="f2559" fmla="*/ f1997 1 f1187"/>
              <a:gd name="f2560" fmla="*/ f1998 1 f1186"/>
              <a:gd name="f2561" fmla="*/ f1999 1 f1187"/>
              <a:gd name="f2562" fmla="*/ f2000 1 f1186"/>
              <a:gd name="f2563" fmla="*/ f2001 1 f1187"/>
              <a:gd name="f2564" fmla="*/ f2002 1 f1186"/>
              <a:gd name="f2565" fmla="*/ f2003 1 f1187"/>
              <a:gd name="f2566" fmla="*/ f2004 1 f1186"/>
              <a:gd name="f2567" fmla="*/ f2005 1 f1187"/>
              <a:gd name="f2568" fmla="*/ f2006 1 f1186"/>
              <a:gd name="f2569" fmla="*/ f2007 1 f1187"/>
              <a:gd name="f2570" fmla="*/ f2008 1 f1186"/>
              <a:gd name="f2571" fmla="*/ f2009 1 f1187"/>
              <a:gd name="f2572" fmla="*/ f2010 1 f1186"/>
              <a:gd name="f2573" fmla="*/ f2011 1 f1187"/>
              <a:gd name="f2574" fmla="*/ f2012 1 f1186"/>
              <a:gd name="f2575" fmla="*/ f2013 1 f1187"/>
              <a:gd name="f2576" fmla="*/ f2014 1 f1186"/>
              <a:gd name="f2577" fmla="*/ f2015 1 f1187"/>
              <a:gd name="f2578" fmla="*/ f2016 1 f1186"/>
              <a:gd name="f2579" fmla="*/ f2017 1 f1187"/>
              <a:gd name="f2580" fmla="*/ f2018 1 f1186"/>
              <a:gd name="f2581" fmla="*/ f2019 1 f1187"/>
              <a:gd name="f2582" fmla="*/ f2020 1 f1186"/>
              <a:gd name="f2583" fmla="*/ f2021 1 f1187"/>
              <a:gd name="f2584" fmla="*/ f2022 1 f1186"/>
              <a:gd name="f2585" fmla="*/ f2023 1 f1187"/>
              <a:gd name="f2586" fmla="*/ f2024 1 f1186"/>
              <a:gd name="f2587" fmla="*/ f2025 1 f1187"/>
              <a:gd name="f2588" fmla="*/ f2271 1 f1186"/>
              <a:gd name="f2589" fmla="*/ f2272 1 f1187"/>
              <a:gd name="f2590" fmla="*/ f2026 1 f1186"/>
              <a:gd name="f2591" fmla="*/ f2027 1 f1187"/>
              <a:gd name="f2592" fmla="*/ f2270 1 f1186"/>
              <a:gd name="f2593" fmla="*/ f2292 1 f1187"/>
              <a:gd name="f2594" fmla="*/ f2275 1 f1186"/>
              <a:gd name="f2595" fmla="*/ f2276 1 f1187"/>
              <a:gd name="f2596" fmla="*/ f2028 1 f1186"/>
              <a:gd name="f2597" fmla="*/ f2029 1 f1187"/>
              <a:gd name="f2598" fmla="*/ f2273 1 f1186"/>
              <a:gd name="f2599" fmla="*/ f2274 1 f1187"/>
              <a:gd name="f2600" fmla="*/ f2030 1 f1186"/>
              <a:gd name="f2601" fmla="*/ f2031 1 f1187"/>
              <a:gd name="f2602" fmla="*/ f2032 1 f1186"/>
              <a:gd name="f2603" fmla="*/ f2033 1 f1187"/>
              <a:gd name="f2604" fmla="*/ f2034 1 f1186"/>
              <a:gd name="f2605" fmla="*/ f2035 1 f1187"/>
              <a:gd name="f2606" fmla="*/ f2036 1 f1186"/>
              <a:gd name="f2607" fmla="*/ f2037 1 f1187"/>
              <a:gd name="f2608" fmla="*/ f2038 1 f1186"/>
              <a:gd name="f2609" fmla="*/ f2039 1 f1187"/>
              <a:gd name="f2610" fmla="*/ f2040 1 f1186"/>
              <a:gd name="f2611" fmla="*/ f2041 1 f1187"/>
              <a:gd name="f2612" fmla="*/ f2042 1 f1186"/>
              <a:gd name="f2613" fmla="*/ f2043 1 f1187"/>
              <a:gd name="f2614" fmla="*/ f2044 1 f1186"/>
              <a:gd name="f2615" fmla="*/ f2045 1 f1187"/>
              <a:gd name="f2616" fmla="*/ f2046 1 f1186"/>
              <a:gd name="f2617" fmla="*/ f2047 1 f1187"/>
              <a:gd name="f2618" fmla="*/ f2048 1 f1186"/>
              <a:gd name="f2619" fmla="*/ f2049 1 f1187"/>
              <a:gd name="f2620" fmla="*/ f2050 1 f1186"/>
              <a:gd name="f2621" fmla="*/ f2051 1 f1187"/>
              <a:gd name="f2622" fmla="*/ f2052 1 f1186"/>
              <a:gd name="f2623" fmla="*/ f2053 1 f1187"/>
              <a:gd name="f2624" fmla="*/ f2054 1 f1186"/>
              <a:gd name="f2625" fmla="*/ f2055 1 f1187"/>
              <a:gd name="f2626" fmla="*/ f2056 1 f1186"/>
              <a:gd name="f2627" fmla="*/ f2057 1 f1187"/>
              <a:gd name="f2628" fmla="*/ f2058 1 f1186"/>
              <a:gd name="f2629" fmla="*/ f2059 1 f1187"/>
              <a:gd name="f2630" fmla="*/ f2060 1 f1186"/>
              <a:gd name="f2631" fmla="*/ f2061 1 f1187"/>
              <a:gd name="f2632" fmla="*/ f2062 1 f1186"/>
              <a:gd name="f2633" fmla="*/ f2063 1 f1187"/>
              <a:gd name="f2634" fmla="*/ f2064 1 f1186"/>
              <a:gd name="f2635" fmla="*/ f2065 1 f1187"/>
              <a:gd name="f2636" fmla="*/ f2066 1 f1186"/>
              <a:gd name="f2637" fmla="*/ f2067 1 f1187"/>
              <a:gd name="f2638" fmla="*/ f2068 1 f1186"/>
              <a:gd name="f2639" fmla="*/ f2069 1 f1187"/>
              <a:gd name="f2640" fmla="*/ f2070 1 f1186"/>
              <a:gd name="f2641" fmla="*/ f2071 1 f1187"/>
              <a:gd name="f2642" fmla="*/ f2072 1 f1186"/>
              <a:gd name="f2643" fmla="*/ f2073 1 f1187"/>
              <a:gd name="f2644" fmla="*/ f2074 1 f1186"/>
              <a:gd name="f2645" fmla="*/ f2075 1 f1187"/>
              <a:gd name="f2646" fmla="*/ f2076 1 f1186"/>
              <a:gd name="f2647" fmla="*/ f2077 1 f1187"/>
              <a:gd name="f2648" fmla="*/ f2078 1 f1186"/>
              <a:gd name="f2649" fmla="*/ f2079 1 f1187"/>
              <a:gd name="f2650" fmla="*/ f2080 1 f1186"/>
              <a:gd name="f2651" fmla="*/ f2081 1 f1187"/>
              <a:gd name="f2652" fmla="*/ f2082 1 f1186"/>
              <a:gd name="f2653" fmla="*/ f2083 1 f1187"/>
              <a:gd name="f2654" fmla="*/ f2084 1 f1186"/>
              <a:gd name="f2655" fmla="*/ f2085 1 f1187"/>
              <a:gd name="f2656" fmla="*/ f2086 1 f1186"/>
              <a:gd name="f2657" fmla="*/ f2087 1 f1187"/>
              <a:gd name="f2658" fmla="*/ f2088 1 f1186"/>
              <a:gd name="f2659" fmla="*/ f2089 1 f1187"/>
              <a:gd name="f2660" fmla="*/ f2090 1 f1186"/>
              <a:gd name="f2661" fmla="*/ f2091 1 f1187"/>
              <a:gd name="f2662" fmla="*/ f2092 1 f1186"/>
              <a:gd name="f2663" fmla="*/ f2093 1 f1187"/>
              <a:gd name="f2664" fmla="*/ f2094 1 f1186"/>
              <a:gd name="f2665" fmla="*/ f2095 1 f1187"/>
              <a:gd name="f2666" fmla="*/ f2096 1 f1186"/>
              <a:gd name="f2667" fmla="*/ f2097 1 f1187"/>
              <a:gd name="f2668" fmla="*/ f2098 1 f1186"/>
              <a:gd name="f2669" fmla="*/ f2099 1 f1187"/>
              <a:gd name="f2670" fmla="*/ f2100 1 f1186"/>
              <a:gd name="f2671" fmla="*/ f2101 1 f1187"/>
              <a:gd name="f2672" fmla="*/ f2102 1 f1186"/>
              <a:gd name="f2673" fmla="*/ f2103 1 f1187"/>
              <a:gd name="f2674" fmla="*/ f2104 1 f1186"/>
              <a:gd name="f2675" fmla="*/ f2105 1 f1187"/>
              <a:gd name="f2676" fmla="*/ f2106 1 f1186"/>
              <a:gd name="f2677" fmla="*/ f2107 1 f1187"/>
              <a:gd name="f2678" fmla="*/ f2108 1 f1186"/>
              <a:gd name="f2679" fmla="*/ f2109 1 f1187"/>
              <a:gd name="f2680" fmla="*/ f2110 1 f1186"/>
              <a:gd name="f2681" fmla="*/ f2111 1 f1187"/>
              <a:gd name="f2682" fmla="*/ f2112 1 f1186"/>
              <a:gd name="f2683" fmla="*/ f2113 1 f1187"/>
              <a:gd name="f2684" fmla="*/ f2114 1 f1186"/>
              <a:gd name="f2685" fmla="*/ f2115 1 f1187"/>
              <a:gd name="f2686" fmla="*/ f2116 1 f1186"/>
              <a:gd name="f2687" fmla="*/ f2117 1 f1187"/>
              <a:gd name="f2688" fmla="*/ f2118 1 f1186"/>
              <a:gd name="f2689" fmla="*/ f2119 1 f1187"/>
              <a:gd name="f2690" fmla="*/ f2120 1 f1186"/>
              <a:gd name="f2691" fmla="*/ f2121 1 f1187"/>
              <a:gd name="f2692" fmla="*/ f2122 1 f1186"/>
              <a:gd name="f2693" fmla="*/ f2123 1 f1187"/>
              <a:gd name="f2694" fmla="*/ f2124 1 f1186"/>
              <a:gd name="f2695" fmla="*/ f2125 1 f1187"/>
              <a:gd name="f2696" fmla="*/ f2126 1 f1186"/>
              <a:gd name="f2697" fmla="*/ f2127 1 f1187"/>
              <a:gd name="f2698" fmla="*/ f2128 1 f1186"/>
              <a:gd name="f2699" fmla="*/ f2129 1 f1187"/>
              <a:gd name="f2700" fmla="*/ f2130 1 f1186"/>
              <a:gd name="f2701" fmla="*/ f2131 1 f1187"/>
              <a:gd name="f2702" fmla="*/ f2132 1 f1186"/>
              <a:gd name="f2703" fmla="*/ f2133 1 f1187"/>
              <a:gd name="f2704" fmla="*/ f2134 1 f1186"/>
              <a:gd name="f2705" fmla="*/ f2135 1 f1187"/>
              <a:gd name="f2706" fmla="*/ f2136 1 f1186"/>
              <a:gd name="f2707" fmla="*/ f2137 1 f1187"/>
              <a:gd name="f2708" fmla="*/ f2138 1 f1186"/>
              <a:gd name="f2709" fmla="*/ f2139 1 f1187"/>
              <a:gd name="f2710" fmla="*/ f2140 1 f1186"/>
              <a:gd name="f2711" fmla="*/ f2141 1 f1187"/>
              <a:gd name="f2712" fmla="*/ f2142 1 f1186"/>
              <a:gd name="f2713" fmla="*/ f2143 1 f1187"/>
              <a:gd name="f2714" fmla="*/ f2144 1 f1186"/>
              <a:gd name="f2715" fmla="*/ f2145 1 f1187"/>
              <a:gd name="f2716" fmla="*/ f2146 1 f1186"/>
              <a:gd name="f2717" fmla="*/ f2147 1 f1187"/>
              <a:gd name="f2718" fmla="*/ f2148 1 f1186"/>
              <a:gd name="f2719" fmla="*/ f2149 1 f1187"/>
              <a:gd name="f2720" fmla="*/ f2150 1 f1186"/>
              <a:gd name="f2721" fmla="*/ f2151 1 f1187"/>
              <a:gd name="f2722" fmla="*/ f2152 1 f1186"/>
              <a:gd name="f2723" fmla="*/ f2153 1 f1187"/>
              <a:gd name="f2724" fmla="*/ f2154 1 f1186"/>
              <a:gd name="f2725" fmla="*/ f2155 1 f1187"/>
              <a:gd name="f2726" fmla="*/ f2156 1 f1186"/>
              <a:gd name="f2727" fmla="*/ f2157 1 f1187"/>
              <a:gd name="f2728" fmla="*/ f2158 1 f1186"/>
              <a:gd name="f2729" fmla="*/ f2159 1 f1187"/>
              <a:gd name="f2730" fmla="*/ f2160 1 f1186"/>
              <a:gd name="f2731" fmla="*/ f2161 1 f1187"/>
              <a:gd name="f2732" fmla="*/ f2162 1 f1186"/>
              <a:gd name="f2733" fmla="*/ f2163 1 f1187"/>
              <a:gd name="f2734" fmla="*/ f2283 1 f1186"/>
              <a:gd name="f2735" fmla="*/ f2284 1 f1187"/>
              <a:gd name="f2736" fmla="*/ f2164 1 f1186"/>
              <a:gd name="f2737" fmla="*/ f2165 1 f1187"/>
              <a:gd name="f2738" fmla="*/ f2166 1 f1186"/>
              <a:gd name="f2739" fmla="*/ f2167 1 f1187"/>
              <a:gd name="f2740" fmla="*/ f2168 1 f1186"/>
              <a:gd name="f2741" fmla="*/ f2169 1 f1187"/>
              <a:gd name="f2742" fmla="*/ f2170 1 f1186"/>
              <a:gd name="f2743" fmla="*/ f2171 1 f1187"/>
              <a:gd name="f2744" fmla="*/ f2172 1 f1186"/>
              <a:gd name="f2745" fmla="*/ f2173 1 f1187"/>
              <a:gd name="f2746" fmla="*/ f2174 1 f1186"/>
              <a:gd name="f2747" fmla="*/ f2175 1 f1187"/>
              <a:gd name="f2748" fmla="*/ f2176 1 f1186"/>
              <a:gd name="f2749" fmla="*/ f2177 1 f1187"/>
              <a:gd name="f2750" fmla="*/ f2178 1 f1186"/>
              <a:gd name="f2751" fmla="*/ f2179 1 f1187"/>
              <a:gd name="f2752" fmla="*/ f2180 1 f1186"/>
              <a:gd name="f2753" fmla="*/ f2181 1 f1187"/>
              <a:gd name="f2754" fmla="*/ f2182 1 f1186"/>
              <a:gd name="f2755" fmla="*/ f2183 1 f1187"/>
              <a:gd name="f2756" fmla="*/ f2184 1 f1186"/>
              <a:gd name="f2757" fmla="*/ f2185 1 f1187"/>
              <a:gd name="f2758" fmla="*/ f2186 1 f1186"/>
              <a:gd name="f2759" fmla="*/ f2187 1 f1187"/>
              <a:gd name="f2760" fmla="*/ f2188 1 f1186"/>
              <a:gd name="f2761" fmla="*/ f2189 1 f1187"/>
              <a:gd name="f2762" fmla="*/ f2190 1 f1186"/>
              <a:gd name="f2763" fmla="*/ f2191 1 f1187"/>
              <a:gd name="f2764" fmla="*/ f2192 1 f1186"/>
              <a:gd name="f2765" fmla="*/ f2193 1 f1187"/>
              <a:gd name="f2766" fmla="*/ f2194 1 f1186"/>
              <a:gd name="f2767" fmla="*/ f2195 1 f1187"/>
              <a:gd name="f2768" fmla="*/ f2196 1 f1186"/>
              <a:gd name="f2769" fmla="*/ f2197 1 f1187"/>
              <a:gd name="f2770" fmla="*/ f2198 1 f1186"/>
              <a:gd name="f2771" fmla="*/ f2199 1 f1187"/>
              <a:gd name="f2772" fmla="*/ f2200 1 f1186"/>
              <a:gd name="f2773" fmla="*/ f2201 1 f1187"/>
              <a:gd name="f2774" fmla="*/ f2202 1 f1186"/>
              <a:gd name="f2775" fmla="*/ f2203 1 f1187"/>
              <a:gd name="f2776" fmla="*/ f2204 1 f1186"/>
              <a:gd name="f2777" fmla="*/ f2205 1 f1187"/>
              <a:gd name="f2778" fmla="*/ f2206 1 f1186"/>
              <a:gd name="f2779" fmla="*/ f2207 1 f1187"/>
              <a:gd name="f2780" fmla="*/ f2208 1 f1186"/>
              <a:gd name="f2781" fmla="*/ f2209 1 f1187"/>
              <a:gd name="f2782" fmla="*/ f2210 1 f1186"/>
              <a:gd name="f2783" fmla="*/ f2211 1 f1187"/>
              <a:gd name="f2784" fmla="*/ f2288 1 f1186"/>
              <a:gd name="f2785" fmla="*/ f2289 1 f1187"/>
              <a:gd name="f2786" fmla="*/ f2212 1 f1186"/>
              <a:gd name="f2787" fmla="*/ f2213 1 f1187"/>
              <a:gd name="f2788" fmla="*/ f2214 1 f1186"/>
              <a:gd name="f2789" fmla="*/ f2215 1 f1187"/>
              <a:gd name="f2790" fmla="*/ f2216 1 f1186"/>
              <a:gd name="f2791" fmla="*/ f2217 1 f1187"/>
              <a:gd name="f2792" fmla="*/ f2290 1 f1186"/>
              <a:gd name="f2793" fmla="*/ f2291 1 f1187"/>
              <a:gd name="f2794" fmla="*/ f2218 1 f1186"/>
              <a:gd name="f2795" fmla="*/ f2219 1 f1187"/>
              <a:gd name="f2796" fmla="*/ f2220 1 f1186"/>
              <a:gd name="f2797" fmla="*/ f2221 1 f1187"/>
              <a:gd name="f2798" fmla="*/ f2222 1 f1186"/>
              <a:gd name="f2799" fmla="*/ f2223 1 f1187"/>
              <a:gd name="f2800" fmla="*/ f2224 1 f1186"/>
              <a:gd name="f2801" fmla="*/ f2225 1 f1187"/>
              <a:gd name="f2802" fmla="*/ f2226 1 f1186"/>
              <a:gd name="f2803" fmla="*/ f2227 1 f1187"/>
              <a:gd name="f2804" fmla="*/ f2228 1 f1186"/>
              <a:gd name="f2805" fmla="*/ f2229 1 f1187"/>
              <a:gd name="f2806" fmla="*/ f2230 1 f1186"/>
              <a:gd name="f2807" fmla="*/ f2231 1 f1187"/>
              <a:gd name="f2808" fmla="*/ f2232 1 f1186"/>
              <a:gd name="f2809" fmla="*/ f2233 1 f1187"/>
              <a:gd name="f2810" fmla="*/ f2285 1 f1186"/>
              <a:gd name="f2811" fmla="*/ f2234 1 f1187"/>
              <a:gd name="f2812" fmla="*/ f2235 1 f1186"/>
              <a:gd name="f2813" fmla="*/ f2236 1 f1187"/>
              <a:gd name="f2814" fmla="*/ f2237 1 f1186"/>
              <a:gd name="f2815" fmla="*/ f2238 1 f1187"/>
              <a:gd name="f2816" fmla="*/ f2286 1 f1186"/>
              <a:gd name="f2817" fmla="*/ f2287 1 f1187"/>
              <a:gd name="f2818" fmla="*/ f2239 1 f1186"/>
              <a:gd name="f2819" fmla="*/ f2240 1 f1187"/>
              <a:gd name="f2820" fmla="*/ f2241 1 f1186"/>
              <a:gd name="f2821" fmla="*/ f2242 1 f1187"/>
              <a:gd name="f2822" fmla="*/ f2243 1 f1186"/>
              <a:gd name="f2823" fmla="*/ f2244 1 f1187"/>
              <a:gd name="f2824" fmla="*/ f2245 1 f1186"/>
              <a:gd name="f2825" fmla="*/ f2246 1 f1187"/>
              <a:gd name="f2826" fmla="*/ f2247 1 f1186"/>
              <a:gd name="f2827" fmla="*/ f2248 1 f1187"/>
              <a:gd name="f2828" fmla="*/ f2249 1 f1186"/>
              <a:gd name="f2829" fmla="*/ f2250 1 f1187"/>
              <a:gd name="f2830" fmla="*/ f2251 1 f1186"/>
              <a:gd name="f2831" fmla="*/ f2252 1 f1187"/>
              <a:gd name="f2832" fmla="*/ f2253 1 f1186"/>
              <a:gd name="f2833" fmla="*/ f2254 1 f1187"/>
              <a:gd name="f2834" fmla="*/ f2255 1 f1186"/>
              <a:gd name="f2835" fmla="*/ f2256 1 f1187"/>
              <a:gd name="f2836" fmla="*/ f2257 1 f1186"/>
              <a:gd name="f2837" fmla="*/ f2258 1 f1187"/>
              <a:gd name="f2838" fmla="*/ f2259 1 f1186"/>
              <a:gd name="f2839" fmla="*/ f2260 1 f1187"/>
              <a:gd name="f2840" fmla="*/ f2261 1 f1186"/>
              <a:gd name="f2841" fmla="*/ f2262 1 f1187"/>
              <a:gd name="f2842" fmla="*/ f2263 1 f1186"/>
              <a:gd name="f2843" fmla="*/ f2264 1 f1187"/>
              <a:gd name="f2844" fmla="*/ f2265 1 f1186"/>
              <a:gd name="f2845" fmla="*/ f2266 1 f1187"/>
              <a:gd name="f2846" fmla="*/ f2267 1 f1186"/>
              <a:gd name="f2847" fmla="*/ f2268 1 f1187"/>
              <a:gd name="f2848" fmla="*/ f2269 1 f1187"/>
              <a:gd name="f2849" fmla="*/ f2293 f1177 1"/>
              <a:gd name="f2850" fmla="*/ f2294 f1177 1"/>
              <a:gd name="f2851" fmla="*/ f2296 f1178 1"/>
              <a:gd name="f2852" fmla="*/ f2295 f1178 1"/>
              <a:gd name="f2853" fmla="*/ f2297 f1177 1"/>
              <a:gd name="f2854" fmla="*/ f2298 f1178 1"/>
              <a:gd name="f2855" fmla="*/ f2299 f1178 1"/>
              <a:gd name="f2856" fmla="*/ f2300 f1177 1"/>
              <a:gd name="f2857" fmla="*/ f2301 f1178 1"/>
              <a:gd name="f2858" fmla="*/ f2302 f1177 1"/>
              <a:gd name="f2859" fmla="*/ f2303 f1178 1"/>
              <a:gd name="f2860" fmla="*/ f2304 f1177 1"/>
              <a:gd name="f2861" fmla="*/ f2305 f1178 1"/>
              <a:gd name="f2862" fmla="*/ f2306 f1177 1"/>
              <a:gd name="f2863" fmla="*/ f2307 f1178 1"/>
              <a:gd name="f2864" fmla="*/ f2308 f1177 1"/>
              <a:gd name="f2865" fmla="*/ f2309 f1178 1"/>
              <a:gd name="f2866" fmla="*/ f2310 f1177 1"/>
              <a:gd name="f2867" fmla="*/ f2311 f1178 1"/>
              <a:gd name="f2868" fmla="*/ f2312 f1177 1"/>
              <a:gd name="f2869" fmla="*/ f2313 f1178 1"/>
              <a:gd name="f2870" fmla="*/ f2314 f1177 1"/>
              <a:gd name="f2871" fmla="*/ f2315 f1178 1"/>
              <a:gd name="f2872" fmla="*/ f2316 f1177 1"/>
              <a:gd name="f2873" fmla="*/ f2317 f1178 1"/>
              <a:gd name="f2874" fmla="*/ f2318 f1177 1"/>
              <a:gd name="f2875" fmla="*/ f2319 f1178 1"/>
              <a:gd name="f2876" fmla="*/ f2320 f1177 1"/>
              <a:gd name="f2877" fmla="*/ f2321 f1178 1"/>
              <a:gd name="f2878" fmla="*/ f2322 f1177 1"/>
              <a:gd name="f2879" fmla="*/ f2323 f1178 1"/>
              <a:gd name="f2880" fmla="*/ f2324 f1177 1"/>
              <a:gd name="f2881" fmla="*/ f2325 f1178 1"/>
              <a:gd name="f2882" fmla="*/ f2326 f1177 1"/>
              <a:gd name="f2883" fmla="*/ f2327 f1178 1"/>
              <a:gd name="f2884" fmla="*/ f2328 f1177 1"/>
              <a:gd name="f2885" fmla="*/ f2329 f1178 1"/>
              <a:gd name="f2886" fmla="*/ f2330 f1177 1"/>
              <a:gd name="f2887" fmla="*/ f2331 f1178 1"/>
              <a:gd name="f2888" fmla="*/ f2332 f1177 1"/>
              <a:gd name="f2889" fmla="*/ f2333 f1178 1"/>
              <a:gd name="f2890" fmla="*/ f2334 f1177 1"/>
              <a:gd name="f2891" fmla="*/ f2335 f1178 1"/>
              <a:gd name="f2892" fmla="*/ f2336 f1177 1"/>
              <a:gd name="f2893" fmla="*/ f2337 f1178 1"/>
              <a:gd name="f2894" fmla="*/ f2338 f1177 1"/>
              <a:gd name="f2895" fmla="*/ f2339 f1178 1"/>
              <a:gd name="f2896" fmla="*/ f2340 f1177 1"/>
              <a:gd name="f2897" fmla="*/ f2341 f1178 1"/>
              <a:gd name="f2898" fmla="*/ f2342 f1177 1"/>
              <a:gd name="f2899" fmla="*/ f2343 f1178 1"/>
              <a:gd name="f2900" fmla="*/ f2344 f1177 1"/>
              <a:gd name="f2901" fmla="*/ f2345 f1178 1"/>
              <a:gd name="f2902" fmla="*/ f2346 f1177 1"/>
              <a:gd name="f2903" fmla="*/ f2347 f1178 1"/>
              <a:gd name="f2904" fmla="*/ f2348 f1177 1"/>
              <a:gd name="f2905" fmla="*/ f2349 f1178 1"/>
              <a:gd name="f2906" fmla="*/ f2350 f1177 1"/>
              <a:gd name="f2907" fmla="*/ f2351 f1178 1"/>
              <a:gd name="f2908" fmla="*/ f2352 f1177 1"/>
              <a:gd name="f2909" fmla="*/ f2353 f1178 1"/>
              <a:gd name="f2910" fmla="*/ f2354 f1177 1"/>
              <a:gd name="f2911" fmla="*/ f2355 f1178 1"/>
              <a:gd name="f2912" fmla="*/ f2356 f1177 1"/>
              <a:gd name="f2913" fmla="*/ f2357 f1178 1"/>
              <a:gd name="f2914" fmla="*/ f2358 f1177 1"/>
              <a:gd name="f2915" fmla="*/ f2359 f1178 1"/>
              <a:gd name="f2916" fmla="*/ f2360 f1177 1"/>
              <a:gd name="f2917" fmla="*/ f2361 f1178 1"/>
              <a:gd name="f2918" fmla="*/ f2362 f1177 1"/>
              <a:gd name="f2919" fmla="*/ f2363 f1178 1"/>
              <a:gd name="f2920" fmla="*/ f2364 f1177 1"/>
              <a:gd name="f2921" fmla="*/ f2365 f1178 1"/>
              <a:gd name="f2922" fmla="*/ f2366 f1177 1"/>
              <a:gd name="f2923" fmla="*/ f2367 f1178 1"/>
              <a:gd name="f2924" fmla="*/ f2368 f1177 1"/>
              <a:gd name="f2925" fmla="*/ f2369 f1178 1"/>
              <a:gd name="f2926" fmla="*/ f2370 f1177 1"/>
              <a:gd name="f2927" fmla="*/ f2371 f1178 1"/>
              <a:gd name="f2928" fmla="*/ f2372 f1177 1"/>
              <a:gd name="f2929" fmla="*/ f2373 f1178 1"/>
              <a:gd name="f2930" fmla="*/ f2374 f1177 1"/>
              <a:gd name="f2931" fmla="*/ f2375 f1178 1"/>
              <a:gd name="f2932" fmla="*/ f2376 f1177 1"/>
              <a:gd name="f2933" fmla="*/ f2377 f1178 1"/>
              <a:gd name="f2934" fmla="*/ f2378 f1177 1"/>
              <a:gd name="f2935" fmla="*/ f2379 f1178 1"/>
              <a:gd name="f2936" fmla="*/ f2380 f1177 1"/>
              <a:gd name="f2937" fmla="*/ f2381 f1178 1"/>
              <a:gd name="f2938" fmla="*/ f2382 f1177 1"/>
              <a:gd name="f2939" fmla="*/ f2383 f1178 1"/>
              <a:gd name="f2940" fmla="*/ f2384 f1177 1"/>
              <a:gd name="f2941" fmla="*/ f2385 f1178 1"/>
              <a:gd name="f2942" fmla="*/ f2386 f1177 1"/>
              <a:gd name="f2943" fmla="*/ f2387 f1178 1"/>
              <a:gd name="f2944" fmla="*/ f2388 f1177 1"/>
              <a:gd name="f2945" fmla="*/ f2389 f1178 1"/>
              <a:gd name="f2946" fmla="*/ f2390 f1177 1"/>
              <a:gd name="f2947" fmla="*/ f2391 f1178 1"/>
              <a:gd name="f2948" fmla="*/ f2392 f1177 1"/>
              <a:gd name="f2949" fmla="*/ f2393 f1178 1"/>
              <a:gd name="f2950" fmla="*/ f2394 f1177 1"/>
              <a:gd name="f2951" fmla="*/ f2395 f1178 1"/>
              <a:gd name="f2952" fmla="*/ f2396 f1177 1"/>
              <a:gd name="f2953" fmla="*/ f2397 f1178 1"/>
              <a:gd name="f2954" fmla="*/ f2398 f1177 1"/>
              <a:gd name="f2955" fmla="*/ f2399 f1178 1"/>
              <a:gd name="f2956" fmla="*/ f2400 f1177 1"/>
              <a:gd name="f2957" fmla="*/ f2401 f1178 1"/>
              <a:gd name="f2958" fmla="*/ f2402 f1177 1"/>
              <a:gd name="f2959" fmla="*/ f2403 f1178 1"/>
              <a:gd name="f2960" fmla="*/ f2404 f1177 1"/>
              <a:gd name="f2961" fmla="*/ f2405 f1178 1"/>
              <a:gd name="f2962" fmla="*/ f2406 f1177 1"/>
              <a:gd name="f2963" fmla="*/ f2407 f1178 1"/>
              <a:gd name="f2964" fmla="*/ f2408 f1177 1"/>
              <a:gd name="f2965" fmla="*/ f2409 f1178 1"/>
              <a:gd name="f2966" fmla="*/ f2410 f1177 1"/>
              <a:gd name="f2967" fmla="*/ f2411 f1178 1"/>
              <a:gd name="f2968" fmla="*/ f2412 f1177 1"/>
              <a:gd name="f2969" fmla="*/ f2413 f1178 1"/>
              <a:gd name="f2970" fmla="*/ f2414 f1177 1"/>
              <a:gd name="f2971" fmla="*/ f2415 f1178 1"/>
              <a:gd name="f2972" fmla="*/ f2416 f1177 1"/>
              <a:gd name="f2973" fmla="*/ f2417 f1178 1"/>
              <a:gd name="f2974" fmla="*/ f2418 f1177 1"/>
              <a:gd name="f2975" fmla="*/ f2419 f1178 1"/>
              <a:gd name="f2976" fmla="*/ f2420 f1177 1"/>
              <a:gd name="f2977" fmla="*/ f2421 f1178 1"/>
              <a:gd name="f2978" fmla="*/ f2422 f1177 1"/>
              <a:gd name="f2979" fmla="*/ f2423 f1178 1"/>
              <a:gd name="f2980" fmla="*/ f2424 f1177 1"/>
              <a:gd name="f2981" fmla="*/ f2425 f1178 1"/>
              <a:gd name="f2982" fmla="*/ f2426 f1177 1"/>
              <a:gd name="f2983" fmla="*/ f2427 f1178 1"/>
              <a:gd name="f2984" fmla="*/ f2428 f1177 1"/>
              <a:gd name="f2985" fmla="*/ f2429 f1178 1"/>
              <a:gd name="f2986" fmla="*/ f2430 f1177 1"/>
              <a:gd name="f2987" fmla="*/ f2431 f1178 1"/>
              <a:gd name="f2988" fmla="*/ f2432 f1177 1"/>
              <a:gd name="f2989" fmla="*/ f2433 f1178 1"/>
              <a:gd name="f2990" fmla="*/ f2434 f1177 1"/>
              <a:gd name="f2991" fmla="*/ f2435 f1178 1"/>
              <a:gd name="f2992" fmla="*/ f2436 f1177 1"/>
              <a:gd name="f2993" fmla="*/ f2437 f1178 1"/>
              <a:gd name="f2994" fmla="*/ f2438 f1177 1"/>
              <a:gd name="f2995" fmla="*/ f2439 f1178 1"/>
              <a:gd name="f2996" fmla="*/ f2440 f1177 1"/>
              <a:gd name="f2997" fmla="*/ f2441 f1178 1"/>
              <a:gd name="f2998" fmla="*/ f2442 f1177 1"/>
              <a:gd name="f2999" fmla="*/ f2443 f1178 1"/>
              <a:gd name="f3000" fmla="*/ f2444 f1177 1"/>
              <a:gd name="f3001" fmla="*/ f2445 f1178 1"/>
              <a:gd name="f3002" fmla="*/ f2446 f1177 1"/>
              <a:gd name="f3003" fmla="*/ f2447 f1178 1"/>
              <a:gd name="f3004" fmla="*/ f2448 f1177 1"/>
              <a:gd name="f3005" fmla="*/ f2449 f1178 1"/>
              <a:gd name="f3006" fmla="*/ f2450 f1177 1"/>
              <a:gd name="f3007" fmla="*/ f2451 f1178 1"/>
              <a:gd name="f3008" fmla="*/ f2452 f1177 1"/>
              <a:gd name="f3009" fmla="*/ f2453 f1178 1"/>
              <a:gd name="f3010" fmla="*/ f2454 f1177 1"/>
              <a:gd name="f3011" fmla="*/ f2455 f1178 1"/>
              <a:gd name="f3012" fmla="*/ f2456 f1177 1"/>
              <a:gd name="f3013" fmla="*/ f2457 f1178 1"/>
              <a:gd name="f3014" fmla="*/ f2458 f1177 1"/>
              <a:gd name="f3015" fmla="*/ f2459 f1178 1"/>
              <a:gd name="f3016" fmla="*/ f2460 f1177 1"/>
              <a:gd name="f3017" fmla="*/ f2461 f1178 1"/>
              <a:gd name="f3018" fmla="*/ f2462 f1177 1"/>
              <a:gd name="f3019" fmla="*/ f2463 f1178 1"/>
              <a:gd name="f3020" fmla="*/ f2464 f1177 1"/>
              <a:gd name="f3021" fmla="*/ f2465 f1178 1"/>
              <a:gd name="f3022" fmla="*/ f2466 f1177 1"/>
              <a:gd name="f3023" fmla="*/ f2467 f1178 1"/>
              <a:gd name="f3024" fmla="*/ f2468 f1177 1"/>
              <a:gd name="f3025" fmla="*/ f2469 f1178 1"/>
              <a:gd name="f3026" fmla="*/ f2470 f1177 1"/>
              <a:gd name="f3027" fmla="*/ f2471 f1178 1"/>
              <a:gd name="f3028" fmla="*/ f2472 f1177 1"/>
              <a:gd name="f3029" fmla="*/ f2473 f1178 1"/>
              <a:gd name="f3030" fmla="*/ f2474 f1177 1"/>
              <a:gd name="f3031" fmla="*/ f2475 f1178 1"/>
              <a:gd name="f3032" fmla="*/ f2476 f1177 1"/>
              <a:gd name="f3033" fmla="*/ f2477 f1178 1"/>
              <a:gd name="f3034" fmla="*/ f2478 f1177 1"/>
              <a:gd name="f3035" fmla="*/ f2479 f1178 1"/>
              <a:gd name="f3036" fmla="*/ f2480 f1177 1"/>
              <a:gd name="f3037" fmla="*/ f2481 f1178 1"/>
              <a:gd name="f3038" fmla="*/ f2482 f1177 1"/>
              <a:gd name="f3039" fmla="*/ f2483 f1178 1"/>
              <a:gd name="f3040" fmla="*/ f2484 f1177 1"/>
              <a:gd name="f3041" fmla="*/ f2485 f1178 1"/>
              <a:gd name="f3042" fmla="*/ f2486 f1177 1"/>
              <a:gd name="f3043" fmla="*/ f2487 f1178 1"/>
              <a:gd name="f3044" fmla="*/ f2488 f1177 1"/>
              <a:gd name="f3045" fmla="*/ f2489 f1178 1"/>
              <a:gd name="f3046" fmla="*/ f2490 f1177 1"/>
              <a:gd name="f3047" fmla="*/ f2491 f1178 1"/>
              <a:gd name="f3048" fmla="*/ f2492 f1177 1"/>
              <a:gd name="f3049" fmla="*/ f2493 f1178 1"/>
              <a:gd name="f3050" fmla="*/ f2494 f1177 1"/>
              <a:gd name="f3051" fmla="*/ f2495 f1178 1"/>
              <a:gd name="f3052" fmla="*/ f2496 f1177 1"/>
              <a:gd name="f3053" fmla="*/ f2497 f1178 1"/>
              <a:gd name="f3054" fmla="*/ f2498 f1177 1"/>
              <a:gd name="f3055" fmla="*/ f2499 f1178 1"/>
              <a:gd name="f3056" fmla="*/ f2500 f1177 1"/>
              <a:gd name="f3057" fmla="*/ f2501 f1178 1"/>
              <a:gd name="f3058" fmla="*/ f2502 f1177 1"/>
              <a:gd name="f3059" fmla="*/ f2503 f1178 1"/>
              <a:gd name="f3060" fmla="*/ f2504 f1177 1"/>
              <a:gd name="f3061" fmla="*/ f2505 f1178 1"/>
              <a:gd name="f3062" fmla="*/ f2506 f1177 1"/>
              <a:gd name="f3063" fmla="*/ f2507 f1178 1"/>
              <a:gd name="f3064" fmla="*/ f2508 f1177 1"/>
              <a:gd name="f3065" fmla="*/ f2509 f1178 1"/>
              <a:gd name="f3066" fmla="*/ f2510 f1177 1"/>
              <a:gd name="f3067" fmla="*/ f2511 f1178 1"/>
              <a:gd name="f3068" fmla="*/ f2512 f1177 1"/>
              <a:gd name="f3069" fmla="*/ f2513 f1178 1"/>
              <a:gd name="f3070" fmla="*/ f2514 f1177 1"/>
              <a:gd name="f3071" fmla="*/ f2515 f1178 1"/>
              <a:gd name="f3072" fmla="*/ f2516 f1177 1"/>
              <a:gd name="f3073" fmla="*/ f2517 f1178 1"/>
              <a:gd name="f3074" fmla="*/ f2518 f1177 1"/>
              <a:gd name="f3075" fmla="*/ f2519 f1178 1"/>
              <a:gd name="f3076" fmla="*/ f2520 f1177 1"/>
              <a:gd name="f3077" fmla="*/ f2521 f1178 1"/>
              <a:gd name="f3078" fmla="*/ f2522 f1177 1"/>
              <a:gd name="f3079" fmla="*/ f2523 f1178 1"/>
              <a:gd name="f3080" fmla="*/ f2524 f1177 1"/>
              <a:gd name="f3081" fmla="*/ f2525 f1178 1"/>
              <a:gd name="f3082" fmla="*/ f2526 f1177 1"/>
              <a:gd name="f3083" fmla="*/ f2527 f1178 1"/>
              <a:gd name="f3084" fmla="*/ f2528 f1177 1"/>
              <a:gd name="f3085" fmla="*/ f2529 f1178 1"/>
              <a:gd name="f3086" fmla="*/ f2530 f1177 1"/>
              <a:gd name="f3087" fmla="*/ f2531 f1178 1"/>
              <a:gd name="f3088" fmla="*/ f2532 f1177 1"/>
              <a:gd name="f3089" fmla="*/ f2533 f1178 1"/>
              <a:gd name="f3090" fmla="*/ f2534 f1177 1"/>
              <a:gd name="f3091" fmla="*/ f2535 f1178 1"/>
              <a:gd name="f3092" fmla="*/ f2536 f1177 1"/>
              <a:gd name="f3093" fmla="*/ f2537 f1178 1"/>
              <a:gd name="f3094" fmla="*/ f2538 f1177 1"/>
              <a:gd name="f3095" fmla="*/ f2539 f1178 1"/>
              <a:gd name="f3096" fmla="*/ f2540 f1177 1"/>
              <a:gd name="f3097" fmla="*/ f2541 f1178 1"/>
              <a:gd name="f3098" fmla="*/ f2542 f1177 1"/>
              <a:gd name="f3099" fmla="*/ f2543 f1178 1"/>
              <a:gd name="f3100" fmla="*/ f2544 f1177 1"/>
              <a:gd name="f3101" fmla="*/ f2545 f1178 1"/>
              <a:gd name="f3102" fmla="*/ f2546 f1177 1"/>
              <a:gd name="f3103" fmla="*/ f2547 f1178 1"/>
              <a:gd name="f3104" fmla="*/ f2548 f1177 1"/>
              <a:gd name="f3105" fmla="*/ f2549 f1178 1"/>
              <a:gd name="f3106" fmla="*/ f2550 f1177 1"/>
              <a:gd name="f3107" fmla="*/ f2551 f1178 1"/>
              <a:gd name="f3108" fmla="*/ f2552 f1177 1"/>
              <a:gd name="f3109" fmla="*/ f2553 f1178 1"/>
              <a:gd name="f3110" fmla="*/ f2554 f1177 1"/>
              <a:gd name="f3111" fmla="*/ f2555 f1178 1"/>
              <a:gd name="f3112" fmla="*/ f2556 f1177 1"/>
              <a:gd name="f3113" fmla="*/ f2557 f1178 1"/>
              <a:gd name="f3114" fmla="*/ f2558 f1177 1"/>
              <a:gd name="f3115" fmla="*/ f2559 f1178 1"/>
              <a:gd name="f3116" fmla="*/ f2560 f1177 1"/>
              <a:gd name="f3117" fmla="*/ f2561 f1178 1"/>
              <a:gd name="f3118" fmla="*/ f2562 f1177 1"/>
              <a:gd name="f3119" fmla="*/ f2563 f1178 1"/>
              <a:gd name="f3120" fmla="*/ f2564 f1177 1"/>
              <a:gd name="f3121" fmla="*/ f2565 f1178 1"/>
              <a:gd name="f3122" fmla="*/ f2566 f1177 1"/>
              <a:gd name="f3123" fmla="*/ f2567 f1178 1"/>
              <a:gd name="f3124" fmla="*/ f2568 f1177 1"/>
              <a:gd name="f3125" fmla="*/ f2569 f1178 1"/>
              <a:gd name="f3126" fmla="*/ f2570 f1177 1"/>
              <a:gd name="f3127" fmla="*/ f2571 f1178 1"/>
              <a:gd name="f3128" fmla="*/ f2572 f1177 1"/>
              <a:gd name="f3129" fmla="*/ f2573 f1178 1"/>
              <a:gd name="f3130" fmla="*/ f2574 f1177 1"/>
              <a:gd name="f3131" fmla="*/ f2575 f1178 1"/>
              <a:gd name="f3132" fmla="*/ f2576 f1177 1"/>
              <a:gd name="f3133" fmla="*/ f2577 f1178 1"/>
              <a:gd name="f3134" fmla="*/ f2578 f1177 1"/>
              <a:gd name="f3135" fmla="*/ f2579 f1178 1"/>
              <a:gd name="f3136" fmla="*/ f2580 f1177 1"/>
              <a:gd name="f3137" fmla="*/ f2581 f1178 1"/>
              <a:gd name="f3138" fmla="*/ f2582 f1177 1"/>
              <a:gd name="f3139" fmla="*/ f2583 f1178 1"/>
              <a:gd name="f3140" fmla="*/ f2584 f1177 1"/>
              <a:gd name="f3141" fmla="*/ f2585 f1178 1"/>
              <a:gd name="f3142" fmla="*/ f2586 f1177 1"/>
              <a:gd name="f3143" fmla="*/ f2587 f1178 1"/>
              <a:gd name="f3144" fmla="*/ f2588 f1177 1"/>
              <a:gd name="f3145" fmla="*/ f2589 f1178 1"/>
              <a:gd name="f3146" fmla="*/ f2590 f1177 1"/>
              <a:gd name="f3147" fmla="*/ f2591 f1178 1"/>
              <a:gd name="f3148" fmla="*/ f2592 f1177 1"/>
              <a:gd name="f3149" fmla="*/ f2593 f1178 1"/>
              <a:gd name="f3150" fmla="*/ f2594 f1177 1"/>
              <a:gd name="f3151" fmla="*/ f2595 f1178 1"/>
              <a:gd name="f3152" fmla="*/ f2596 f1177 1"/>
              <a:gd name="f3153" fmla="*/ f2597 f1178 1"/>
              <a:gd name="f3154" fmla="*/ f2598 f1177 1"/>
              <a:gd name="f3155" fmla="*/ f2599 f1178 1"/>
              <a:gd name="f3156" fmla="*/ f2600 f1177 1"/>
              <a:gd name="f3157" fmla="*/ f2601 f1178 1"/>
              <a:gd name="f3158" fmla="*/ f2602 f1177 1"/>
              <a:gd name="f3159" fmla="*/ f2603 f1178 1"/>
              <a:gd name="f3160" fmla="*/ f2604 f1177 1"/>
              <a:gd name="f3161" fmla="*/ f2605 f1178 1"/>
              <a:gd name="f3162" fmla="*/ f2606 f1177 1"/>
              <a:gd name="f3163" fmla="*/ f2607 f1178 1"/>
              <a:gd name="f3164" fmla="*/ f2608 f1177 1"/>
              <a:gd name="f3165" fmla="*/ f2609 f1178 1"/>
              <a:gd name="f3166" fmla="*/ f2610 f1177 1"/>
              <a:gd name="f3167" fmla="*/ f2611 f1178 1"/>
              <a:gd name="f3168" fmla="*/ f2612 f1177 1"/>
              <a:gd name="f3169" fmla="*/ f2613 f1178 1"/>
              <a:gd name="f3170" fmla="*/ f2614 f1177 1"/>
              <a:gd name="f3171" fmla="*/ f2615 f1178 1"/>
              <a:gd name="f3172" fmla="*/ f2616 f1177 1"/>
              <a:gd name="f3173" fmla="*/ f2617 f1178 1"/>
              <a:gd name="f3174" fmla="*/ f2618 f1177 1"/>
              <a:gd name="f3175" fmla="*/ f2619 f1178 1"/>
              <a:gd name="f3176" fmla="*/ f2620 f1177 1"/>
              <a:gd name="f3177" fmla="*/ f2621 f1178 1"/>
              <a:gd name="f3178" fmla="*/ f2622 f1177 1"/>
              <a:gd name="f3179" fmla="*/ f2623 f1178 1"/>
              <a:gd name="f3180" fmla="*/ f2624 f1177 1"/>
              <a:gd name="f3181" fmla="*/ f2625 f1178 1"/>
              <a:gd name="f3182" fmla="*/ f2626 f1177 1"/>
              <a:gd name="f3183" fmla="*/ f2627 f1178 1"/>
              <a:gd name="f3184" fmla="*/ f2628 f1177 1"/>
              <a:gd name="f3185" fmla="*/ f2629 f1178 1"/>
              <a:gd name="f3186" fmla="*/ f2630 f1177 1"/>
              <a:gd name="f3187" fmla="*/ f2631 f1178 1"/>
              <a:gd name="f3188" fmla="*/ f2632 f1177 1"/>
              <a:gd name="f3189" fmla="*/ f2633 f1178 1"/>
              <a:gd name="f3190" fmla="*/ f2634 f1177 1"/>
              <a:gd name="f3191" fmla="*/ f2635 f1178 1"/>
              <a:gd name="f3192" fmla="*/ f2636 f1177 1"/>
              <a:gd name="f3193" fmla="*/ f2637 f1178 1"/>
              <a:gd name="f3194" fmla="*/ f2638 f1177 1"/>
              <a:gd name="f3195" fmla="*/ f2639 f1178 1"/>
              <a:gd name="f3196" fmla="*/ f2640 f1177 1"/>
              <a:gd name="f3197" fmla="*/ f2641 f1178 1"/>
              <a:gd name="f3198" fmla="*/ f2642 f1177 1"/>
              <a:gd name="f3199" fmla="*/ f2643 f1178 1"/>
              <a:gd name="f3200" fmla="*/ f2644 f1177 1"/>
              <a:gd name="f3201" fmla="*/ f2645 f1178 1"/>
              <a:gd name="f3202" fmla="*/ f2646 f1177 1"/>
              <a:gd name="f3203" fmla="*/ f2647 f1178 1"/>
              <a:gd name="f3204" fmla="*/ f2648 f1177 1"/>
              <a:gd name="f3205" fmla="*/ f2649 f1178 1"/>
              <a:gd name="f3206" fmla="*/ f2650 f1177 1"/>
              <a:gd name="f3207" fmla="*/ f2651 f1178 1"/>
              <a:gd name="f3208" fmla="*/ f2652 f1177 1"/>
              <a:gd name="f3209" fmla="*/ f2653 f1178 1"/>
              <a:gd name="f3210" fmla="*/ f2654 f1177 1"/>
              <a:gd name="f3211" fmla="*/ f2655 f1178 1"/>
              <a:gd name="f3212" fmla="*/ f2656 f1177 1"/>
              <a:gd name="f3213" fmla="*/ f2657 f1178 1"/>
              <a:gd name="f3214" fmla="*/ f2658 f1177 1"/>
              <a:gd name="f3215" fmla="*/ f2659 f1178 1"/>
              <a:gd name="f3216" fmla="*/ f2660 f1177 1"/>
              <a:gd name="f3217" fmla="*/ f2661 f1178 1"/>
              <a:gd name="f3218" fmla="*/ f2662 f1177 1"/>
              <a:gd name="f3219" fmla="*/ f2663 f1178 1"/>
              <a:gd name="f3220" fmla="*/ f2664 f1177 1"/>
              <a:gd name="f3221" fmla="*/ f2665 f1178 1"/>
              <a:gd name="f3222" fmla="*/ f2666 f1177 1"/>
              <a:gd name="f3223" fmla="*/ f2667 f1178 1"/>
              <a:gd name="f3224" fmla="*/ f2668 f1177 1"/>
              <a:gd name="f3225" fmla="*/ f2669 f1178 1"/>
              <a:gd name="f3226" fmla="*/ f2670 f1177 1"/>
              <a:gd name="f3227" fmla="*/ f2671 f1178 1"/>
              <a:gd name="f3228" fmla="*/ f2672 f1177 1"/>
              <a:gd name="f3229" fmla="*/ f2673 f1178 1"/>
              <a:gd name="f3230" fmla="*/ f2674 f1177 1"/>
              <a:gd name="f3231" fmla="*/ f2675 f1178 1"/>
              <a:gd name="f3232" fmla="*/ f2676 f1177 1"/>
              <a:gd name="f3233" fmla="*/ f2677 f1178 1"/>
              <a:gd name="f3234" fmla="*/ f2678 f1177 1"/>
              <a:gd name="f3235" fmla="*/ f2679 f1178 1"/>
              <a:gd name="f3236" fmla="*/ f2680 f1177 1"/>
              <a:gd name="f3237" fmla="*/ f2681 f1178 1"/>
              <a:gd name="f3238" fmla="*/ f2682 f1177 1"/>
              <a:gd name="f3239" fmla="*/ f2683 f1178 1"/>
              <a:gd name="f3240" fmla="*/ f2684 f1177 1"/>
              <a:gd name="f3241" fmla="*/ f2685 f1178 1"/>
              <a:gd name="f3242" fmla="*/ f2686 f1177 1"/>
              <a:gd name="f3243" fmla="*/ f2687 f1178 1"/>
              <a:gd name="f3244" fmla="*/ f2688 f1177 1"/>
              <a:gd name="f3245" fmla="*/ f2689 f1178 1"/>
              <a:gd name="f3246" fmla="*/ f2690 f1177 1"/>
              <a:gd name="f3247" fmla="*/ f2691 f1178 1"/>
              <a:gd name="f3248" fmla="*/ f2692 f1177 1"/>
              <a:gd name="f3249" fmla="*/ f2693 f1178 1"/>
              <a:gd name="f3250" fmla="*/ f2694 f1177 1"/>
              <a:gd name="f3251" fmla="*/ f2695 f1178 1"/>
              <a:gd name="f3252" fmla="*/ f2696 f1177 1"/>
              <a:gd name="f3253" fmla="*/ f2697 f1178 1"/>
              <a:gd name="f3254" fmla="*/ f2698 f1177 1"/>
              <a:gd name="f3255" fmla="*/ f2699 f1178 1"/>
              <a:gd name="f3256" fmla="*/ f2700 f1177 1"/>
              <a:gd name="f3257" fmla="*/ f2701 f1178 1"/>
              <a:gd name="f3258" fmla="*/ f2702 f1177 1"/>
              <a:gd name="f3259" fmla="*/ f2703 f1178 1"/>
              <a:gd name="f3260" fmla="*/ f2704 f1177 1"/>
              <a:gd name="f3261" fmla="*/ f2705 f1178 1"/>
              <a:gd name="f3262" fmla="*/ f2706 f1177 1"/>
              <a:gd name="f3263" fmla="*/ f2707 f1178 1"/>
              <a:gd name="f3264" fmla="*/ f2708 f1177 1"/>
              <a:gd name="f3265" fmla="*/ f2709 f1178 1"/>
              <a:gd name="f3266" fmla="*/ f2710 f1177 1"/>
              <a:gd name="f3267" fmla="*/ f2711 f1178 1"/>
              <a:gd name="f3268" fmla="*/ f2712 f1177 1"/>
              <a:gd name="f3269" fmla="*/ f2713 f1178 1"/>
              <a:gd name="f3270" fmla="*/ f2714 f1177 1"/>
              <a:gd name="f3271" fmla="*/ f2715 f1178 1"/>
              <a:gd name="f3272" fmla="*/ f2716 f1177 1"/>
              <a:gd name="f3273" fmla="*/ f2717 f1178 1"/>
              <a:gd name="f3274" fmla="*/ f2718 f1177 1"/>
              <a:gd name="f3275" fmla="*/ f2719 f1178 1"/>
              <a:gd name="f3276" fmla="*/ f2720 f1177 1"/>
              <a:gd name="f3277" fmla="*/ f2721 f1178 1"/>
              <a:gd name="f3278" fmla="*/ f2722 f1177 1"/>
              <a:gd name="f3279" fmla="*/ f2723 f1178 1"/>
              <a:gd name="f3280" fmla="*/ f2724 f1177 1"/>
              <a:gd name="f3281" fmla="*/ f2725 f1178 1"/>
              <a:gd name="f3282" fmla="*/ f2726 f1177 1"/>
              <a:gd name="f3283" fmla="*/ f2727 f1178 1"/>
              <a:gd name="f3284" fmla="*/ f2728 f1177 1"/>
              <a:gd name="f3285" fmla="*/ f2729 f1178 1"/>
              <a:gd name="f3286" fmla="*/ f2730 f1177 1"/>
              <a:gd name="f3287" fmla="*/ f2731 f1178 1"/>
              <a:gd name="f3288" fmla="*/ f2732 f1177 1"/>
              <a:gd name="f3289" fmla="*/ f2733 f1178 1"/>
              <a:gd name="f3290" fmla="*/ f2734 f1177 1"/>
              <a:gd name="f3291" fmla="*/ f2735 f1178 1"/>
              <a:gd name="f3292" fmla="*/ f2736 f1177 1"/>
              <a:gd name="f3293" fmla="*/ f2737 f1178 1"/>
              <a:gd name="f3294" fmla="*/ f2738 f1177 1"/>
              <a:gd name="f3295" fmla="*/ f2739 f1178 1"/>
              <a:gd name="f3296" fmla="*/ f2740 f1177 1"/>
              <a:gd name="f3297" fmla="*/ f2741 f1178 1"/>
              <a:gd name="f3298" fmla="*/ f2742 f1177 1"/>
              <a:gd name="f3299" fmla="*/ f2743 f1178 1"/>
              <a:gd name="f3300" fmla="*/ f2744 f1177 1"/>
              <a:gd name="f3301" fmla="*/ f2745 f1178 1"/>
              <a:gd name="f3302" fmla="*/ f2746 f1177 1"/>
              <a:gd name="f3303" fmla="*/ f2747 f1178 1"/>
              <a:gd name="f3304" fmla="*/ f2748 f1177 1"/>
              <a:gd name="f3305" fmla="*/ f2749 f1178 1"/>
              <a:gd name="f3306" fmla="*/ f2750 f1177 1"/>
              <a:gd name="f3307" fmla="*/ f2751 f1178 1"/>
              <a:gd name="f3308" fmla="*/ f2752 f1177 1"/>
              <a:gd name="f3309" fmla="*/ f2753 f1178 1"/>
              <a:gd name="f3310" fmla="*/ f2754 f1177 1"/>
              <a:gd name="f3311" fmla="*/ f2755 f1178 1"/>
              <a:gd name="f3312" fmla="*/ f2756 f1177 1"/>
              <a:gd name="f3313" fmla="*/ f2757 f1178 1"/>
              <a:gd name="f3314" fmla="*/ f2758 f1177 1"/>
              <a:gd name="f3315" fmla="*/ f2759 f1178 1"/>
              <a:gd name="f3316" fmla="*/ f2760 f1177 1"/>
              <a:gd name="f3317" fmla="*/ f2761 f1178 1"/>
              <a:gd name="f3318" fmla="*/ f2762 f1177 1"/>
              <a:gd name="f3319" fmla="*/ f2763 f1178 1"/>
              <a:gd name="f3320" fmla="*/ f2764 f1177 1"/>
              <a:gd name="f3321" fmla="*/ f2765 f1178 1"/>
              <a:gd name="f3322" fmla="*/ f2766 f1177 1"/>
              <a:gd name="f3323" fmla="*/ f2767 f1178 1"/>
              <a:gd name="f3324" fmla="*/ f2768 f1177 1"/>
              <a:gd name="f3325" fmla="*/ f2769 f1178 1"/>
              <a:gd name="f3326" fmla="*/ f2770 f1177 1"/>
              <a:gd name="f3327" fmla="*/ f2771 f1178 1"/>
              <a:gd name="f3328" fmla="*/ f2772 f1177 1"/>
              <a:gd name="f3329" fmla="*/ f2773 f1178 1"/>
              <a:gd name="f3330" fmla="*/ f2774 f1177 1"/>
              <a:gd name="f3331" fmla="*/ f2775 f1178 1"/>
              <a:gd name="f3332" fmla="*/ f2776 f1177 1"/>
              <a:gd name="f3333" fmla="*/ f2777 f1178 1"/>
              <a:gd name="f3334" fmla="*/ f2778 f1177 1"/>
              <a:gd name="f3335" fmla="*/ f2779 f1178 1"/>
              <a:gd name="f3336" fmla="*/ f2780 f1177 1"/>
              <a:gd name="f3337" fmla="*/ f2781 f1178 1"/>
              <a:gd name="f3338" fmla="*/ f2782 f1177 1"/>
              <a:gd name="f3339" fmla="*/ f2783 f1178 1"/>
              <a:gd name="f3340" fmla="*/ f2784 f1177 1"/>
              <a:gd name="f3341" fmla="*/ f2785 f1178 1"/>
              <a:gd name="f3342" fmla="*/ f2786 f1177 1"/>
              <a:gd name="f3343" fmla="*/ f2787 f1178 1"/>
              <a:gd name="f3344" fmla="*/ f2788 f1177 1"/>
              <a:gd name="f3345" fmla="*/ f2789 f1178 1"/>
              <a:gd name="f3346" fmla="*/ f2790 f1177 1"/>
              <a:gd name="f3347" fmla="*/ f2791 f1178 1"/>
              <a:gd name="f3348" fmla="*/ f2792 f1177 1"/>
              <a:gd name="f3349" fmla="*/ f2793 f1178 1"/>
              <a:gd name="f3350" fmla="*/ f2794 f1177 1"/>
              <a:gd name="f3351" fmla="*/ f2795 f1178 1"/>
              <a:gd name="f3352" fmla="*/ f2796 f1177 1"/>
              <a:gd name="f3353" fmla="*/ f2797 f1178 1"/>
              <a:gd name="f3354" fmla="*/ f2798 f1177 1"/>
              <a:gd name="f3355" fmla="*/ f2799 f1178 1"/>
              <a:gd name="f3356" fmla="*/ f2800 f1177 1"/>
              <a:gd name="f3357" fmla="*/ f2801 f1178 1"/>
              <a:gd name="f3358" fmla="*/ f2802 f1177 1"/>
              <a:gd name="f3359" fmla="*/ f2803 f1178 1"/>
              <a:gd name="f3360" fmla="*/ f2804 f1177 1"/>
              <a:gd name="f3361" fmla="*/ f2805 f1178 1"/>
              <a:gd name="f3362" fmla="*/ f2806 f1177 1"/>
              <a:gd name="f3363" fmla="*/ f2807 f1178 1"/>
              <a:gd name="f3364" fmla="*/ f2808 f1177 1"/>
              <a:gd name="f3365" fmla="*/ f2809 f1178 1"/>
              <a:gd name="f3366" fmla="*/ f2810 f1177 1"/>
              <a:gd name="f3367" fmla="*/ f2811 f1178 1"/>
              <a:gd name="f3368" fmla="*/ f2812 f1177 1"/>
              <a:gd name="f3369" fmla="*/ f2813 f1178 1"/>
              <a:gd name="f3370" fmla="*/ f2814 f1177 1"/>
              <a:gd name="f3371" fmla="*/ f2815 f1178 1"/>
              <a:gd name="f3372" fmla="*/ f2816 f1177 1"/>
              <a:gd name="f3373" fmla="*/ f2817 f1178 1"/>
              <a:gd name="f3374" fmla="*/ f2818 f1177 1"/>
              <a:gd name="f3375" fmla="*/ f2819 f1178 1"/>
              <a:gd name="f3376" fmla="*/ f2820 f1177 1"/>
              <a:gd name="f3377" fmla="*/ f2821 f1178 1"/>
              <a:gd name="f3378" fmla="*/ f2822 f1177 1"/>
              <a:gd name="f3379" fmla="*/ f2823 f1178 1"/>
              <a:gd name="f3380" fmla="*/ f2824 f1177 1"/>
              <a:gd name="f3381" fmla="*/ f2825 f1178 1"/>
              <a:gd name="f3382" fmla="*/ f2826 f1177 1"/>
              <a:gd name="f3383" fmla="*/ f2827 f1178 1"/>
              <a:gd name="f3384" fmla="*/ f2828 f1177 1"/>
              <a:gd name="f3385" fmla="*/ f2829 f1178 1"/>
              <a:gd name="f3386" fmla="*/ f2830 f1177 1"/>
              <a:gd name="f3387" fmla="*/ f2831 f1178 1"/>
              <a:gd name="f3388" fmla="*/ f2832 f1177 1"/>
              <a:gd name="f3389" fmla="*/ f2833 f1178 1"/>
              <a:gd name="f3390" fmla="*/ f2834 f1177 1"/>
              <a:gd name="f3391" fmla="*/ f2835 f1178 1"/>
              <a:gd name="f3392" fmla="*/ f2836 f1177 1"/>
              <a:gd name="f3393" fmla="*/ f2837 f1178 1"/>
              <a:gd name="f3394" fmla="*/ f2838 f1177 1"/>
              <a:gd name="f3395" fmla="*/ f2839 f1178 1"/>
              <a:gd name="f3396" fmla="*/ f2840 f1177 1"/>
              <a:gd name="f3397" fmla="*/ f2841 f1178 1"/>
              <a:gd name="f3398" fmla="*/ f2842 f1177 1"/>
              <a:gd name="f3399" fmla="*/ f2843 f1178 1"/>
              <a:gd name="f3400" fmla="*/ f2844 f1177 1"/>
              <a:gd name="f3401" fmla="*/ f2845 f1178 1"/>
              <a:gd name="f3402" fmla="*/ f2846 f1177 1"/>
              <a:gd name="f3403" fmla="*/ f2847 f1178 1"/>
              <a:gd name="f3404" fmla="*/ f2848 f1178 1"/>
            </a:gdLst>
            <a:ahLst/>
            <a:cxnLst>
              <a:cxn ang="3cd4">
                <a:pos x="hc" y="t"/>
              </a:cxn>
              <a:cxn ang="0">
                <a:pos x="r" y="vc"/>
              </a:cxn>
              <a:cxn ang="cd4">
                <a:pos x="hc" y="b"/>
              </a:cxn>
              <a:cxn ang="cd2">
                <a:pos x="l" y="vc"/>
              </a:cxn>
              <a:cxn ang="f1740">
                <a:pos x="f2853" y="f2854"/>
              </a:cxn>
              <a:cxn ang="f1740">
                <a:pos x="f2853" y="f2855"/>
              </a:cxn>
              <a:cxn ang="f1740">
                <a:pos x="f2856" y="f2857"/>
              </a:cxn>
              <a:cxn ang="f1740">
                <a:pos x="f2858" y="f2859"/>
              </a:cxn>
              <a:cxn ang="f1740">
                <a:pos x="f2860" y="f2861"/>
              </a:cxn>
              <a:cxn ang="f1740">
                <a:pos x="f2862" y="f2863"/>
              </a:cxn>
              <a:cxn ang="f1740">
                <a:pos x="f2864" y="f2865"/>
              </a:cxn>
              <a:cxn ang="f1740">
                <a:pos x="f2866" y="f2867"/>
              </a:cxn>
              <a:cxn ang="f1740">
                <a:pos x="f2868" y="f2869"/>
              </a:cxn>
              <a:cxn ang="f1740">
                <a:pos x="f2870" y="f2871"/>
              </a:cxn>
              <a:cxn ang="f1740">
                <a:pos x="f2872" y="f2873"/>
              </a:cxn>
              <a:cxn ang="f1740">
                <a:pos x="f2874" y="f2875"/>
              </a:cxn>
              <a:cxn ang="f1740">
                <a:pos x="f2876" y="f2877"/>
              </a:cxn>
              <a:cxn ang="f1740">
                <a:pos x="f2878" y="f2879"/>
              </a:cxn>
              <a:cxn ang="f1740">
                <a:pos x="f2880" y="f2881"/>
              </a:cxn>
              <a:cxn ang="f1740">
                <a:pos x="f2882" y="f2883"/>
              </a:cxn>
              <a:cxn ang="f1740">
                <a:pos x="f2884" y="f2885"/>
              </a:cxn>
              <a:cxn ang="f1740">
                <a:pos x="f2886" y="f2887"/>
              </a:cxn>
              <a:cxn ang="f1740">
                <a:pos x="f2888" y="f2889"/>
              </a:cxn>
              <a:cxn ang="f1740">
                <a:pos x="f2890" y="f2891"/>
              </a:cxn>
              <a:cxn ang="f1740">
                <a:pos x="f2892" y="f2893"/>
              </a:cxn>
              <a:cxn ang="f1740">
                <a:pos x="f2894" y="f2895"/>
              </a:cxn>
              <a:cxn ang="f1740">
                <a:pos x="f2896" y="f2897"/>
              </a:cxn>
              <a:cxn ang="f1740">
                <a:pos x="f2898" y="f2899"/>
              </a:cxn>
              <a:cxn ang="f1740">
                <a:pos x="f2900" y="f2901"/>
              </a:cxn>
              <a:cxn ang="f1740">
                <a:pos x="f2902" y="f2903"/>
              </a:cxn>
              <a:cxn ang="f1740">
                <a:pos x="f2904" y="f2905"/>
              </a:cxn>
              <a:cxn ang="f1740">
                <a:pos x="f2906" y="f2907"/>
              </a:cxn>
              <a:cxn ang="f1740">
                <a:pos x="f2908" y="f2909"/>
              </a:cxn>
              <a:cxn ang="f1740">
                <a:pos x="f2910" y="f2911"/>
              </a:cxn>
              <a:cxn ang="f1740">
                <a:pos x="f2912" y="f2913"/>
              </a:cxn>
              <a:cxn ang="f1740">
                <a:pos x="f2914" y="f2915"/>
              </a:cxn>
              <a:cxn ang="f1740">
                <a:pos x="f2916" y="f2917"/>
              </a:cxn>
              <a:cxn ang="f1740">
                <a:pos x="f2918" y="f2919"/>
              </a:cxn>
              <a:cxn ang="f1740">
                <a:pos x="f2920" y="f2921"/>
              </a:cxn>
              <a:cxn ang="f1740">
                <a:pos x="f2922" y="f2923"/>
              </a:cxn>
              <a:cxn ang="f1740">
                <a:pos x="f2924" y="f2925"/>
              </a:cxn>
              <a:cxn ang="f1740">
                <a:pos x="f2926" y="f2927"/>
              </a:cxn>
              <a:cxn ang="f1740">
                <a:pos x="f2928" y="f2929"/>
              </a:cxn>
              <a:cxn ang="f1740">
                <a:pos x="f2930" y="f2931"/>
              </a:cxn>
              <a:cxn ang="f1740">
                <a:pos x="f2932" y="f2933"/>
              </a:cxn>
              <a:cxn ang="f1740">
                <a:pos x="f2934" y="f2935"/>
              </a:cxn>
              <a:cxn ang="f1740">
                <a:pos x="f2936" y="f2937"/>
              </a:cxn>
              <a:cxn ang="f1740">
                <a:pos x="f2938" y="f2939"/>
              </a:cxn>
              <a:cxn ang="f1740">
                <a:pos x="f2940" y="f2941"/>
              </a:cxn>
              <a:cxn ang="f1740">
                <a:pos x="f2942" y="f2943"/>
              </a:cxn>
              <a:cxn ang="f1740">
                <a:pos x="f2944" y="f2945"/>
              </a:cxn>
              <a:cxn ang="f1740">
                <a:pos x="f2946" y="f2947"/>
              </a:cxn>
              <a:cxn ang="f1740">
                <a:pos x="f2948" y="f2949"/>
              </a:cxn>
              <a:cxn ang="f1740">
                <a:pos x="f2950" y="f2951"/>
              </a:cxn>
              <a:cxn ang="f1740">
                <a:pos x="f2952" y="f2953"/>
              </a:cxn>
              <a:cxn ang="f1740">
                <a:pos x="f2954" y="f2955"/>
              </a:cxn>
              <a:cxn ang="f1740">
                <a:pos x="f2956" y="f2957"/>
              </a:cxn>
              <a:cxn ang="f1740">
                <a:pos x="f2958" y="f2959"/>
              </a:cxn>
              <a:cxn ang="f1740">
                <a:pos x="f2960" y="f2961"/>
              </a:cxn>
              <a:cxn ang="f1740">
                <a:pos x="f2962" y="f2963"/>
              </a:cxn>
              <a:cxn ang="f1740">
                <a:pos x="f2964" y="f2965"/>
              </a:cxn>
              <a:cxn ang="f1740">
                <a:pos x="f2966" y="f2967"/>
              </a:cxn>
              <a:cxn ang="f1740">
                <a:pos x="f2968" y="f2969"/>
              </a:cxn>
              <a:cxn ang="f1740">
                <a:pos x="f2970" y="f2971"/>
              </a:cxn>
              <a:cxn ang="f1740">
                <a:pos x="f2972" y="f2973"/>
              </a:cxn>
              <a:cxn ang="f1740">
                <a:pos x="f2974" y="f2975"/>
              </a:cxn>
              <a:cxn ang="f1740">
                <a:pos x="f2976" y="f2977"/>
              </a:cxn>
              <a:cxn ang="f1740">
                <a:pos x="f2978" y="f2979"/>
              </a:cxn>
              <a:cxn ang="f1740">
                <a:pos x="f2980" y="f2981"/>
              </a:cxn>
              <a:cxn ang="f1740">
                <a:pos x="f2982" y="f2983"/>
              </a:cxn>
              <a:cxn ang="f1740">
                <a:pos x="f2984" y="f2985"/>
              </a:cxn>
              <a:cxn ang="f1740">
                <a:pos x="f2986" y="f2987"/>
              </a:cxn>
              <a:cxn ang="f1740">
                <a:pos x="f2988" y="f2989"/>
              </a:cxn>
              <a:cxn ang="f1740">
                <a:pos x="f2990" y="f2991"/>
              </a:cxn>
              <a:cxn ang="f1740">
                <a:pos x="f2992" y="f2993"/>
              </a:cxn>
              <a:cxn ang="f1740">
                <a:pos x="f2994" y="f2995"/>
              </a:cxn>
              <a:cxn ang="f1740">
                <a:pos x="f2996" y="f2997"/>
              </a:cxn>
              <a:cxn ang="f1740">
                <a:pos x="f2998" y="f2999"/>
              </a:cxn>
              <a:cxn ang="f1740">
                <a:pos x="f3000" y="f3001"/>
              </a:cxn>
              <a:cxn ang="f1740">
                <a:pos x="f3002" y="f3003"/>
              </a:cxn>
              <a:cxn ang="f1740">
                <a:pos x="f3004" y="f3005"/>
              </a:cxn>
              <a:cxn ang="f1740">
                <a:pos x="f3006" y="f3007"/>
              </a:cxn>
              <a:cxn ang="f1740">
                <a:pos x="f3008" y="f3009"/>
              </a:cxn>
              <a:cxn ang="f1740">
                <a:pos x="f3010" y="f3011"/>
              </a:cxn>
              <a:cxn ang="f1740">
                <a:pos x="f3012" y="f3013"/>
              </a:cxn>
              <a:cxn ang="f1740">
                <a:pos x="f3014" y="f3015"/>
              </a:cxn>
              <a:cxn ang="f1740">
                <a:pos x="f3016" y="f3017"/>
              </a:cxn>
              <a:cxn ang="f1740">
                <a:pos x="f3018" y="f3019"/>
              </a:cxn>
              <a:cxn ang="f1740">
                <a:pos x="f3020" y="f3021"/>
              </a:cxn>
              <a:cxn ang="f1740">
                <a:pos x="f3022" y="f3023"/>
              </a:cxn>
              <a:cxn ang="f1740">
                <a:pos x="f3024" y="f3025"/>
              </a:cxn>
              <a:cxn ang="f1740">
                <a:pos x="f3026" y="f3027"/>
              </a:cxn>
              <a:cxn ang="f1740">
                <a:pos x="f3028" y="f3029"/>
              </a:cxn>
              <a:cxn ang="f1740">
                <a:pos x="f3030" y="f3031"/>
              </a:cxn>
              <a:cxn ang="f1740">
                <a:pos x="f3032" y="f3033"/>
              </a:cxn>
              <a:cxn ang="f1740">
                <a:pos x="f3034" y="f3035"/>
              </a:cxn>
              <a:cxn ang="f1740">
                <a:pos x="f3036" y="f3037"/>
              </a:cxn>
              <a:cxn ang="f1740">
                <a:pos x="f3038" y="f3039"/>
              </a:cxn>
              <a:cxn ang="f1740">
                <a:pos x="f3040" y="f3041"/>
              </a:cxn>
              <a:cxn ang="f1740">
                <a:pos x="f3042" y="f3043"/>
              </a:cxn>
              <a:cxn ang="f1740">
                <a:pos x="f3044" y="f3045"/>
              </a:cxn>
              <a:cxn ang="f1740">
                <a:pos x="f3046" y="f3047"/>
              </a:cxn>
              <a:cxn ang="f1740">
                <a:pos x="f3048" y="f3049"/>
              </a:cxn>
              <a:cxn ang="f1740">
                <a:pos x="f3050" y="f3051"/>
              </a:cxn>
              <a:cxn ang="f1740">
                <a:pos x="f3052" y="f3053"/>
              </a:cxn>
              <a:cxn ang="f1740">
                <a:pos x="f3054" y="f3055"/>
              </a:cxn>
              <a:cxn ang="f1740">
                <a:pos x="f3056" y="f3057"/>
              </a:cxn>
              <a:cxn ang="f1740">
                <a:pos x="f3058" y="f3059"/>
              </a:cxn>
              <a:cxn ang="f1740">
                <a:pos x="f3060" y="f3061"/>
              </a:cxn>
              <a:cxn ang="f1740">
                <a:pos x="f3062" y="f3063"/>
              </a:cxn>
              <a:cxn ang="f1740">
                <a:pos x="f3064" y="f3065"/>
              </a:cxn>
              <a:cxn ang="f1740">
                <a:pos x="f3066" y="f3067"/>
              </a:cxn>
              <a:cxn ang="f1740">
                <a:pos x="f3068" y="f3069"/>
              </a:cxn>
              <a:cxn ang="f1740">
                <a:pos x="f3070" y="f3071"/>
              </a:cxn>
              <a:cxn ang="f1740">
                <a:pos x="f3072" y="f3073"/>
              </a:cxn>
              <a:cxn ang="f1740">
                <a:pos x="f3074" y="f3075"/>
              </a:cxn>
              <a:cxn ang="f1740">
                <a:pos x="f3076" y="f3077"/>
              </a:cxn>
              <a:cxn ang="f1740">
                <a:pos x="f3078" y="f3079"/>
              </a:cxn>
              <a:cxn ang="f1740">
                <a:pos x="f3080" y="f3081"/>
              </a:cxn>
              <a:cxn ang="f1740">
                <a:pos x="f3082" y="f3083"/>
              </a:cxn>
              <a:cxn ang="f1740">
                <a:pos x="f3084" y="f3085"/>
              </a:cxn>
              <a:cxn ang="f1740">
                <a:pos x="f3086" y="f3087"/>
              </a:cxn>
              <a:cxn ang="f1740">
                <a:pos x="f3088" y="f3089"/>
              </a:cxn>
              <a:cxn ang="f1740">
                <a:pos x="f3090" y="f3091"/>
              </a:cxn>
              <a:cxn ang="f1740">
                <a:pos x="f3092" y="f3093"/>
              </a:cxn>
              <a:cxn ang="f1740">
                <a:pos x="f3094" y="f3095"/>
              </a:cxn>
              <a:cxn ang="f1740">
                <a:pos x="f3096" y="f3097"/>
              </a:cxn>
              <a:cxn ang="f1740">
                <a:pos x="f3098" y="f3099"/>
              </a:cxn>
              <a:cxn ang="f1740">
                <a:pos x="f3100" y="f3101"/>
              </a:cxn>
              <a:cxn ang="f1740">
                <a:pos x="f3102" y="f3103"/>
              </a:cxn>
              <a:cxn ang="f1740">
                <a:pos x="f3104" y="f3105"/>
              </a:cxn>
              <a:cxn ang="f1740">
                <a:pos x="f3106" y="f3107"/>
              </a:cxn>
              <a:cxn ang="f1740">
                <a:pos x="f3108" y="f3109"/>
              </a:cxn>
              <a:cxn ang="f1740">
                <a:pos x="f3110" y="f3111"/>
              </a:cxn>
              <a:cxn ang="f1740">
                <a:pos x="f3112" y="f3113"/>
              </a:cxn>
              <a:cxn ang="f1740">
                <a:pos x="f3114" y="f3115"/>
              </a:cxn>
              <a:cxn ang="f1740">
                <a:pos x="f3116" y="f3117"/>
              </a:cxn>
              <a:cxn ang="f1740">
                <a:pos x="f3118" y="f3119"/>
              </a:cxn>
              <a:cxn ang="f1740">
                <a:pos x="f3120" y="f3121"/>
              </a:cxn>
              <a:cxn ang="f1740">
                <a:pos x="f3122" y="f3123"/>
              </a:cxn>
              <a:cxn ang="f1740">
                <a:pos x="f3124" y="f3125"/>
              </a:cxn>
              <a:cxn ang="f1740">
                <a:pos x="f3126" y="f3127"/>
              </a:cxn>
              <a:cxn ang="f1740">
                <a:pos x="f3128" y="f3129"/>
              </a:cxn>
              <a:cxn ang="f1740">
                <a:pos x="f3130" y="f3131"/>
              </a:cxn>
              <a:cxn ang="f1740">
                <a:pos x="f3132" y="f3133"/>
              </a:cxn>
              <a:cxn ang="f1740">
                <a:pos x="f3134" y="f3135"/>
              </a:cxn>
              <a:cxn ang="f1740">
                <a:pos x="f3136" y="f3137"/>
              </a:cxn>
              <a:cxn ang="f1740">
                <a:pos x="f3138" y="f3139"/>
              </a:cxn>
              <a:cxn ang="f1740">
                <a:pos x="f3140" y="f3141"/>
              </a:cxn>
              <a:cxn ang="f1740">
                <a:pos x="f3142" y="f3143"/>
              </a:cxn>
              <a:cxn ang="f1740">
                <a:pos x="f3144" y="f3145"/>
              </a:cxn>
              <a:cxn ang="f1740">
                <a:pos x="f3146" y="f3147"/>
              </a:cxn>
              <a:cxn ang="f1740">
                <a:pos x="f3148" y="f3149"/>
              </a:cxn>
              <a:cxn ang="f1740">
                <a:pos x="f3150" y="f3151"/>
              </a:cxn>
              <a:cxn ang="f1740">
                <a:pos x="f3152" y="f3153"/>
              </a:cxn>
              <a:cxn ang="f1740">
                <a:pos x="f3154" y="f3155"/>
              </a:cxn>
              <a:cxn ang="f1740">
                <a:pos x="f3156" y="f3157"/>
              </a:cxn>
              <a:cxn ang="f1740">
                <a:pos x="f3158" y="f3159"/>
              </a:cxn>
              <a:cxn ang="f1740">
                <a:pos x="f3160" y="f3161"/>
              </a:cxn>
              <a:cxn ang="f1740">
                <a:pos x="f3162" y="f3163"/>
              </a:cxn>
              <a:cxn ang="f1740">
                <a:pos x="f3164" y="f3165"/>
              </a:cxn>
              <a:cxn ang="f1740">
                <a:pos x="f3166" y="f3167"/>
              </a:cxn>
              <a:cxn ang="f1740">
                <a:pos x="f3168" y="f3169"/>
              </a:cxn>
              <a:cxn ang="f1740">
                <a:pos x="f3170" y="f3171"/>
              </a:cxn>
              <a:cxn ang="f1740">
                <a:pos x="f3172" y="f3173"/>
              </a:cxn>
              <a:cxn ang="f1740">
                <a:pos x="f3174" y="f3175"/>
              </a:cxn>
              <a:cxn ang="f1740">
                <a:pos x="f3176" y="f3177"/>
              </a:cxn>
              <a:cxn ang="f1740">
                <a:pos x="f3178" y="f3179"/>
              </a:cxn>
              <a:cxn ang="f1740">
                <a:pos x="f3180" y="f3181"/>
              </a:cxn>
              <a:cxn ang="f1740">
                <a:pos x="f3182" y="f3183"/>
              </a:cxn>
              <a:cxn ang="f1740">
                <a:pos x="f3184" y="f3185"/>
              </a:cxn>
              <a:cxn ang="f1740">
                <a:pos x="f3186" y="f3187"/>
              </a:cxn>
              <a:cxn ang="f1740">
                <a:pos x="f3188" y="f3189"/>
              </a:cxn>
              <a:cxn ang="f1740">
                <a:pos x="f3190" y="f3191"/>
              </a:cxn>
              <a:cxn ang="f1740">
                <a:pos x="f3192" y="f3193"/>
              </a:cxn>
              <a:cxn ang="f1740">
                <a:pos x="f3194" y="f3195"/>
              </a:cxn>
              <a:cxn ang="f1740">
                <a:pos x="f3196" y="f3197"/>
              </a:cxn>
              <a:cxn ang="f1740">
                <a:pos x="f3198" y="f3199"/>
              </a:cxn>
              <a:cxn ang="f1740">
                <a:pos x="f3200" y="f3201"/>
              </a:cxn>
              <a:cxn ang="f1740">
                <a:pos x="f3202" y="f3203"/>
              </a:cxn>
              <a:cxn ang="f1740">
                <a:pos x="f3204" y="f3205"/>
              </a:cxn>
              <a:cxn ang="f1740">
                <a:pos x="f3206" y="f3207"/>
              </a:cxn>
              <a:cxn ang="f1740">
                <a:pos x="f3208" y="f3209"/>
              </a:cxn>
              <a:cxn ang="f1740">
                <a:pos x="f3210" y="f3211"/>
              </a:cxn>
              <a:cxn ang="f1740">
                <a:pos x="f3212" y="f3213"/>
              </a:cxn>
              <a:cxn ang="f1740">
                <a:pos x="f3214" y="f3215"/>
              </a:cxn>
              <a:cxn ang="f1740">
                <a:pos x="f3216" y="f3217"/>
              </a:cxn>
              <a:cxn ang="f1740">
                <a:pos x="f3218" y="f3219"/>
              </a:cxn>
              <a:cxn ang="f1740">
                <a:pos x="f3220" y="f3221"/>
              </a:cxn>
              <a:cxn ang="f1740">
                <a:pos x="f3222" y="f3223"/>
              </a:cxn>
              <a:cxn ang="f1740">
                <a:pos x="f3224" y="f3225"/>
              </a:cxn>
              <a:cxn ang="f1740">
                <a:pos x="f3226" y="f3227"/>
              </a:cxn>
              <a:cxn ang="f1740">
                <a:pos x="f3228" y="f3229"/>
              </a:cxn>
              <a:cxn ang="f1740">
                <a:pos x="f3230" y="f3231"/>
              </a:cxn>
              <a:cxn ang="f1740">
                <a:pos x="f3232" y="f3233"/>
              </a:cxn>
              <a:cxn ang="f1740">
                <a:pos x="f3234" y="f3235"/>
              </a:cxn>
              <a:cxn ang="f1740">
                <a:pos x="f3236" y="f3237"/>
              </a:cxn>
              <a:cxn ang="f1740">
                <a:pos x="f3238" y="f3239"/>
              </a:cxn>
              <a:cxn ang="f1740">
                <a:pos x="f3240" y="f3241"/>
              </a:cxn>
              <a:cxn ang="f1740">
                <a:pos x="f3242" y="f3243"/>
              </a:cxn>
              <a:cxn ang="f1740">
                <a:pos x="f3244" y="f3245"/>
              </a:cxn>
              <a:cxn ang="f1740">
                <a:pos x="f3246" y="f3247"/>
              </a:cxn>
              <a:cxn ang="f1740">
                <a:pos x="f3248" y="f3249"/>
              </a:cxn>
              <a:cxn ang="f1740">
                <a:pos x="f3250" y="f3251"/>
              </a:cxn>
              <a:cxn ang="f1740">
                <a:pos x="f3252" y="f3253"/>
              </a:cxn>
              <a:cxn ang="f1740">
                <a:pos x="f3254" y="f3255"/>
              </a:cxn>
              <a:cxn ang="f1740">
                <a:pos x="f3256" y="f3257"/>
              </a:cxn>
              <a:cxn ang="f1740">
                <a:pos x="f3258" y="f3259"/>
              </a:cxn>
              <a:cxn ang="f1740">
                <a:pos x="f3260" y="f3261"/>
              </a:cxn>
              <a:cxn ang="f1740">
                <a:pos x="f3262" y="f3263"/>
              </a:cxn>
              <a:cxn ang="f1740">
                <a:pos x="f3264" y="f3265"/>
              </a:cxn>
              <a:cxn ang="f1740">
                <a:pos x="f3266" y="f3267"/>
              </a:cxn>
              <a:cxn ang="f1740">
                <a:pos x="f3268" y="f3269"/>
              </a:cxn>
              <a:cxn ang="f1740">
                <a:pos x="f3270" y="f3271"/>
              </a:cxn>
              <a:cxn ang="f1740">
                <a:pos x="f3272" y="f3273"/>
              </a:cxn>
              <a:cxn ang="f1740">
                <a:pos x="f3274" y="f3275"/>
              </a:cxn>
              <a:cxn ang="f1740">
                <a:pos x="f3276" y="f3277"/>
              </a:cxn>
              <a:cxn ang="f1740">
                <a:pos x="f3278" y="f3279"/>
              </a:cxn>
              <a:cxn ang="f1740">
                <a:pos x="f3280" y="f3281"/>
              </a:cxn>
              <a:cxn ang="f1740">
                <a:pos x="f3282" y="f3283"/>
              </a:cxn>
              <a:cxn ang="f1740">
                <a:pos x="f3284" y="f3285"/>
              </a:cxn>
              <a:cxn ang="f1740">
                <a:pos x="f3286" y="f3287"/>
              </a:cxn>
              <a:cxn ang="f1740">
                <a:pos x="f3288" y="f3289"/>
              </a:cxn>
              <a:cxn ang="f1740">
                <a:pos x="f3290" y="f3291"/>
              </a:cxn>
              <a:cxn ang="f1740">
                <a:pos x="f3292" y="f3293"/>
              </a:cxn>
              <a:cxn ang="f1740">
                <a:pos x="f3294" y="f3295"/>
              </a:cxn>
              <a:cxn ang="f1740">
                <a:pos x="f3296" y="f3297"/>
              </a:cxn>
              <a:cxn ang="f1740">
                <a:pos x="f3298" y="f3299"/>
              </a:cxn>
              <a:cxn ang="f1740">
                <a:pos x="f3300" y="f3301"/>
              </a:cxn>
              <a:cxn ang="f1740">
                <a:pos x="f3302" y="f3303"/>
              </a:cxn>
              <a:cxn ang="f1740">
                <a:pos x="f3304" y="f3305"/>
              </a:cxn>
              <a:cxn ang="f1740">
                <a:pos x="f3306" y="f3307"/>
              </a:cxn>
              <a:cxn ang="f1740">
                <a:pos x="f3308" y="f3309"/>
              </a:cxn>
              <a:cxn ang="f1740">
                <a:pos x="f3310" y="f3311"/>
              </a:cxn>
              <a:cxn ang="f1740">
                <a:pos x="f3312" y="f3313"/>
              </a:cxn>
              <a:cxn ang="f1740">
                <a:pos x="f3314" y="f3315"/>
              </a:cxn>
              <a:cxn ang="f1740">
                <a:pos x="f3316" y="f3317"/>
              </a:cxn>
              <a:cxn ang="f1740">
                <a:pos x="f3318" y="f3319"/>
              </a:cxn>
              <a:cxn ang="f1740">
                <a:pos x="f3320" y="f3321"/>
              </a:cxn>
              <a:cxn ang="f1740">
                <a:pos x="f3322" y="f3323"/>
              </a:cxn>
              <a:cxn ang="f1740">
                <a:pos x="f3324" y="f3325"/>
              </a:cxn>
              <a:cxn ang="f1740">
                <a:pos x="f3326" y="f3327"/>
              </a:cxn>
              <a:cxn ang="f1740">
                <a:pos x="f3328" y="f3329"/>
              </a:cxn>
              <a:cxn ang="f1740">
                <a:pos x="f3330" y="f3331"/>
              </a:cxn>
              <a:cxn ang="f1740">
                <a:pos x="f3332" y="f3333"/>
              </a:cxn>
              <a:cxn ang="f1740">
                <a:pos x="f3334" y="f3335"/>
              </a:cxn>
              <a:cxn ang="f1740">
                <a:pos x="f3336" y="f3337"/>
              </a:cxn>
              <a:cxn ang="f1740">
                <a:pos x="f3338" y="f3339"/>
              </a:cxn>
              <a:cxn ang="f1740">
                <a:pos x="f3340" y="f3341"/>
              </a:cxn>
              <a:cxn ang="f1740">
                <a:pos x="f3342" y="f3343"/>
              </a:cxn>
              <a:cxn ang="f1740">
                <a:pos x="f3344" y="f3345"/>
              </a:cxn>
              <a:cxn ang="f1740">
                <a:pos x="f3346" y="f3347"/>
              </a:cxn>
              <a:cxn ang="f1740">
                <a:pos x="f3348" y="f3349"/>
              </a:cxn>
              <a:cxn ang="f1740">
                <a:pos x="f3350" y="f3351"/>
              </a:cxn>
              <a:cxn ang="f1740">
                <a:pos x="f3352" y="f3353"/>
              </a:cxn>
              <a:cxn ang="f1740">
                <a:pos x="f3354" y="f3355"/>
              </a:cxn>
              <a:cxn ang="f1740">
                <a:pos x="f3356" y="f3357"/>
              </a:cxn>
              <a:cxn ang="f1740">
                <a:pos x="f3358" y="f3359"/>
              </a:cxn>
              <a:cxn ang="f1740">
                <a:pos x="f3360" y="f3361"/>
              </a:cxn>
              <a:cxn ang="f1740">
                <a:pos x="f3362" y="f3363"/>
              </a:cxn>
              <a:cxn ang="f1740">
                <a:pos x="f3364" y="f3365"/>
              </a:cxn>
              <a:cxn ang="f1740">
                <a:pos x="f3366" y="f3367"/>
              </a:cxn>
              <a:cxn ang="f1740">
                <a:pos x="f3368" y="f3369"/>
              </a:cxn>
              <a:cxn ang="f1740">
                <a:pos x="f3370" y="f3371"/>
              </a:cxn>
              <a:cxn ang="f1740">
                <a:pos x="f3372" y="f3373"/>
              </a:cxn>
              <a:cxn ang="f1740">
                <a:pos x="f3374" y="f3375"/>
              </a:cxn>
              <a:cxn ang="f1740">
                <a:pos x="f3376" y="f3377"/>
              </a:cxn>
              <a:cxn ang="f1740">
                <a:pos x="f3378" y="f3379"/>
              </a:cxn>
              <a:cxn ang="f1740">
                <a:pos x="f3380" y="f3381"/>
              </a:cxn>
              <a:cxn ang="f1740">
                <a:pos x="f3382" y="f3383"/>
              </a:cxn>
              <a:cxn ang="f1740">
                <a:pos x="f3384" y="f3385"/>
              </a:cxn>
              <a:cxn ang="f1740">
                <a:pos x="f3386" y="f3387"/>
              </a:cxn>
              <a:cxn ang="f1740">
                <a:pos x="f3388" y="f3389"/>
              </a:cxn>
              <a:cxn ang="f1740">
                <a:pos x="f3390" y="f3391"/>
              </a:cxn>
              <a:cxn ang="f1740">
                <a:pos x="f3392" y="f3393"/>
              </a:cxn>
              <a:cxn ang="f1740">
                <a:pos x="f3394" y="f3395"/>
              </a:cxn>
              <a:cxn ang="f1740">
                <a:pos x="f3396" y="f3397"/>
              </a:cxn>
              <a:cxn ang="f1740">
                <a:pos x="f3398" y="f3399"/>
              </a:cxn>
              <a:cxn ang="f1740">
                <a:pos x="f3400" y="f3401"/>
              </a:cxn>
              <a:cxn ang="f1740">
                <a:pos x="f3402" y="f3403"/>
              </a:cxn>
              <a:cxn ang="f1740">
                <a:pos x="f3402" y="f3404"/>
              </a:cxn>
              <a:cxn ang="f1740">
                <a:pos x="f2853" y="f2854"/>
              </a:cxn>
            </a:cxnLst>
            <a:rect l="f2849" t="f2852" r="f2850" b="f2851"/>
            <a:pathLst>
              <a:path w="11243827" h="5641173">
                <a:moveTo>
                  <a:pt x="f6" y="f5"/>
                </a:moveTo>
                <a:lnTo>
                  <a:pt x="f6" y="f8"/>
                </a:lnTo>
                <a:lnTo>
                  <a:pt x="f9" y="f10"/>
                </a:lnTo>
                <a:cubicBezTo>
                  <a:pt x="f11" y="f12"/>
                  <a:pt x="f13" y="f14"/>
                  <a:pt x="f15" y="f16"/>
                </a:cubicBezTo>
                <a:cubicBezTo>
                  <a:pt x="f17" y="f18"/>
                  <a:pt x="f19" y="f20"/>
                  <a:pt x="f21" y="f22"/>
                </a:cubicBezTo>
                <a:lnTo>
                  <a:pt x="f23" y="f24"/>
                </a:lnTo>
                <a:lnTo>
                  <a:pt x="f25" y="f26"/>
                </a:lnTo>
                <a:lnTo>
                  <a:pt x="f27" y="f28"/>
                </a:lnTo>
                <a:lnTo>
                  <a:pt x="f29" y="f30"/>
                </a:lnTo>
                <a:cubicBezTo>
                  <a:pt x="f31" y="f32"/>
                  <a:pt x="f33" y="f34"/>
                  <a:pt x="f35" y="f36"/>
                </a:cubicBezTo>
                <a:cubicBezTo>
                  <a:pt x="f37" y="f38"/>
                  <a:pt x="f39" y="f40"/>
                  <a:pt x="f41" y="f42"/>
                </a:cubicBezTo>
                <a:lnTo>
                  <a:pt x="f43" y="f44"/>
                </a:lnTo>
                <a:lnTo>
                  <a:pt x="f45" y="f46"/>
                </a:lnTo>
                <a:lnTo>
                  <a:pt x="f47" y="f48"/>
                </a:lnTo>
                <a:lnTo>
                  <a:pt x="f49" y="f50"/>
                </a:lnTo>
                <a:cubicBezTo>
                  <a:pt x="f51" y="f52"/>
                  <a:pt x="f53" y="f54"/>
                  <a:pt x="f55" y="f56"/>
                </a:cubicBezTo>
                <a:lnTo>
                  <a:pt x="f57" y="f58"/>
                </a:lnTo>
                <a:cubicBezTo>
                  <a:pt x="f59" y="f60"/>
                  <a:pt x="f61" y="f62"/>
                  <a:pt x="f63" y="f64"/>
                </a:cubicBezTo>
                <a:cubicBezTo>
                  <a:pt x="f65" y="f66"/>
                  <a:pt x="f67" y="f68"/>
                  <a:pt x="f69" y="f70"/>
                </a:cubicBezTo>
                <a:cubicBezTo>
                  <a:pt x="f71" y="f72"/>
                  <a:pt x="f73" y="f74"/>
                  <a:pt x="f75" y="f76"/>
                </a:cubicBezTo>
                <a:cubicBezTo>
                  <a:pt x="f77" y="f78"/>
                  <a:pt x="f79" y="f80"/>
                  <a:pt x="f81" y="f82"/>
                </a:cubicBezTo>
                <a:cubicBezTo>
                  <a:pt x="f83" y="f84"/>
                  <a:pt x="f85" y="f86"/>
                  <a:pt x="f87" y="f88"/>
                </a:cubicBezTo>
                <a:lnTo>
                  <a:pt x="f89" y="f90"/>
                </a:lnTo>
                <a:lnTo>
                  <a:pt x="f91" y="f92"/>
                </a:lnTo>
                <a:cubicBezTo>
                  <a:pt x="f93" y="f94"/>
                  <a:pt x="f95" y="f96"/>
                  <a:pt x="f97" y="f98"/>
                </a:cubicBezTo>
                <a:cubicBezTo>
                  <a:pt x="f99" y="f100"/>
                  <a:pt x="f101" y="f102"/>
                  <a:pt x="f103" y="f104"/>
                </a:cubicBezTo>
                <a:cubicBezTo>
                  <a:pt x="f105" y="f106"/>
                  <a:pt x="f107" y="f108"/>
                  <a:pt x="f109" y="f110"/>
                </a:cubicBezTo>
                <a:cubicBezTo>
                  <a:pt x="f111" y="f112"/>
                  <a:pt x="f113" y="f114"/>
                  <a:pt x="f115" y="f116"/>
                </a:cubicBezTo>
                <a:cubicBezTo>
                  <a:pt x="f117" y="f118"/>
                  <a:pt x="f119" y="f120"/>
                  <a:pt x="f121" y="f122"/>
                </a:cubicBezTo>
                <a:lnTo>
                  <a:pt x="f123" y="f124"/>
                </a:lnTo>
                <a:lnTo>
                  <a:pt x="f125" y="f126"/>
                </a:lnTo>
                <a:cubicBezTo>
                  <a:pt x="f127" y="f128"/>
                  <a:pt x="f129" y="f130"/>
                  <a:pt x="f131" y="f132"/>
                </a:cubicBezTo>
                <a:cubicBezTo>
                  <a:pt x="f133" y="f134"/>
                  <a:pt x="f135" y="f136"/>
                  <a:pt x="f137" y="f138"/>
                </a:cubicBezTo>
                <a:cubicBezTo>
                  <a:pt x="f139" y="f140"/>
                  <a:pt x="f141" y="f142"/>
                  <a:pt x="f143" y="f144"/>
                </a:cubicBezTo>
                <a:cubicBezTo>
                  <a:pt x="f145" y="f146"/>
                  <a:pt x="f147" y="f148"/>
                  <a:pt x="f149" y="f150"/>
                </a:cubicBez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212"/>
                  <a:pt x="f213" y="f214"/>
                  <a:pt x="f215" y="f216"/>
                </a:cubicBezTo>
                <a:cubicBezTo>
                  <a:pt x="f217" y="f218"/>
                  <a:pt x="f219" y="f220"/>
                  <a:pt x="f221" y="f222"/>
                </a:cubicBezTo>
                <a:cubicBezTo>
                  <a:pt x="f223" y="f224"/>
                  <a:pt x="f225" y="f226"/>
                  <a:pt x="f227" y="f228"/>
                </a:cubicBezTo>
                <a:lnTo>
                  <a:pt x="f229" y="f230"/>
                </a:lnTo>
                <a:lnTo>
                  <a:pt x="f231" y="f232"/>
                </a:lnTo>
                <a:lnTo>
                  <a:pt x="f233" y="f234"/>
                </a:lnTo>
                <a:lnTo>
                  <a:pt x="f235" y="f236"/>
                </a:lnTo>
                <a:cubicBezTo>
                  <a:pt x="f237" y="f238"/>
                  <a:pt x="f239" y="f240"/>
                  <a:pt x="f241" y="f242"/>
                </a:cubicBez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cubicBezTo>
                  <a:pt x="f285" y="f286"/>
                  <a:pt x="f287" y="f288"/>
                  <a:pt x="f289" y="f290"/>
                </a:cubicBezTo>
                <a:lnTo>
                  <a:pt x="f291" y="f292"/>
                </a:lnTo>
                <a:lnTo>
                  <a:pt x="f293" y="f294"/>
                </a:lnTo>
                <a:cubicBezTo>
                  <a:pt x="f295" y="f296"/>
                  <a:pt x="f297" y="f298"/>
                  <a:pt x="f299" y="f300"/>
                </a:cubicBezTo>
                <a:lnTo>
                  <a:pt x="f301" y="f302"/>
                </a:lnTo>
                <a:lnTo>
                  <a:pt x="f303" y="f304"/>
                </a:lnTo>
                <a:lnTo>
                  <a:pt x="f305" y="f306"/>
                </a:lnTo>
                <a:lnTo>
                  <a:pt x="f307" y="f308"/>
                </a:lnTo>
                <a:lnTo>
                  <a:pt x="f309" y="f310"/>
                </a:lnTo>
                <a:lnTo>
                  <a:pt x="f311" y="f312"/>
                </a:lnTo>
                <a:cubicBezTo>
                  <a:pt x="f313" y="f314"/>
                  <a:pt x="f315" y="f316"/>
                  <a:pt x="f317" y="f318"/>
                </a:cubicBezTo>
                <a:cubicBezTo>
                  <a:pt x="f319" y="f320"/>
                  <a:pt x="f321" y="f322"/>
                  <a:pt x="f323" y="f324"/>
                </a:cubicBezTo>
                <a:cubicBezTo>
                  <a:pt x="f325" y="f326"/>
                  <a:pt x="f327" y="f328"/>
                  <a:pt x="f329" y="f330"/>
                </a:cubicBezTo>
                <a:cubicBezTo>
                  <a:pt x="f331" y="f332"/>
                  <a:pt x="f333" y="f334"/>
                  <a:pt x="f335" y="f336"/>
                </a:cubicBezTo>
                <a:lnTo>
                  <a:pt x="f337" y="f338"/>
                </a:lnTo>
                <a:lnTo>
                  <a:pt x="f339" y="f340"/>
                </a:lnTo>
                <a:cubicBezTo>
                  <a:pt x="f341" y="f342"/>
                  <a:pt x="f343" y="f344"/>
                  <a:pt x="f345" y="f346"/>
                </a:cubicBezTo>
                <a:cubicBezTo>
                  <a:pt x="f347" y="f348"/>
                  <a:pt x="f349" y="f350"/>
                  <a:pt x="f351" y="f352"/>
                </a:cubicBezTo>
                <a:cubicBezTo>
                  <a:pt x="f353" y="f354"/>
                  <a:pt x="f355" y="f356"/>
                  <a:pt x="f357" y="f358"/>
                </a:cubicBezTo>
                <a:cubicBezTo>
                  <a:pt x="f359" y="f360"/>
                  <a:pt x="f361" y="f362"/>
                  <a:pt x="f363" y="f364"/>
                </a:cubicBezTo>
                <a:lnTo>
                  <a:pt x="f365" y="f366"/>
                </a:lnTo>
                <a:lnTo>
                  <a:pt x="f367" y="f368"/>
                </a:lnTo>
                <a:lnTo>
                  <a:pt x="f369" y="f370"/>
                </a:lnTo>
                <a:lnTo>
                  <a:pt x="f371" y="f372"/>
                </a:lnTo>
                <a:lnTo>
                  <a:pt x="f373" y="f374"/>
                </a:lnTo>
                <a:cubicBezTo>
                  <a:pt x="f375" y="f376"/>
                  <a:pt x="f377" y="f378"/>
                  <a:pt x="f379" y="f380"/>
                </a:cubicBezTo>
                <a:lnTo>
                  <a:pt x="f381" y="f382"/>
                </a:lnTo>
                <a:lnTo>
                  <a:pt x="f383" y="f384"/>
                </a:lnTo>
                <a:cubicBezTo>
                  <a:pt x="f385" y="f386"/>
                  <a:pt x="f387" y="f388"/>
                  <a:pt x="f389" y="f390"/>
                </a:cubicBezTo>
                <a:cubicBezTo>
                  <a:pt x="f391" y="f392"/>
                  <a:pt x="f393" y="f394"/>
                  <a:pt x="f395" y="f396"/>
                </a:cubicBezTo>
                <a:cubicBezTo>
                  <a:pt x="f397" y="f398"/>
                  <a:pt x="f399" y="f400"/>
                  <a:pt x="f401" y="f402"/>
                </a:cubicBezTo>
                <a:cubicBezTo>
                  <a:pt x="f403" y="f404"/>
                  <a:pt x="f405" y="f406"/>
                  <a:pt x="f407" y="f408"/>
                </a:cubicBezTo>
                <a:lnTo>
                  <a:pt x="f409" y="f410"/>
                </a:lnTo>
                <a:lnTo>
                  <a:pt x="f411" y="f412"/>
                </a:lnTo>
                <a:lnTo>
                  <a:pt x="f413" y="f414"/>
                </a:lnTo>
                <a:lnTo>
                  <a:pt x="f415" y="f416"/>
                </a:lnTo>
                <a:lnTo>
                  <a:pt x="f417" y="f418"/>
                </a:lnTo>
                <a:lnTo>
                  <a:pt x="f419" y="f420"/>
                </a:lnTo>
                <a:cubicBezTo>
                  <a:pt x="f421" y="f422"/>
                  <a:pt x="f423" y="f424"/>
                  <a:pt x="f425" y="f426"/>
                </a:cubicBezTo>
                <a:lnTo>
                  <a:pt x="f427" y="f428"/>
                </a:lnTo>
                <a:lnTo>
                  <a:pt x="f429" y="f430"/>
                </a:lnTo>
                <a:cubicBezTo>
                  <a:pt x="f431" y="f432"/>
                  <a:pt x="f433" y="f434"/>
                  <a:pt x="f435" y="f436"/>
                </a:cubicBezTo>
                <a:cubicBezTo>
                  <a:pt x="f437" y="f438"/>
                  <a:pt x="f439" y="f440"/>
                  <a:pt x="f441" y="f442"/>
                </a:cubicBezTo>
                <a:cubicBezTo>
                  <a:pt x="f443" y="f444"/>
                  <a:pt x="f445" y="f446"/>
                  <a:pt x="f447" y="f448"/>
                </a:cubicBezTo>
                <a:cubicBezTo>
                  <a:pt x="f449" y="f450"/>
                  <a:pt x="f451" y="f452"/>
                  <a:pt x="f453" y="f454"/>
                </a:cubicBezTo>
                <a:cubicBezTo>
                  <a:pt x="f455" y="f456"/>
                  <a:pt x="f457" y="f458"/>
                  <a:pt x="f459" y="f460"/>
                </a:cubicBezTo>
                <a:cubicBezTo>
                  <a:pt x="f461" y="f462"/>
                  <a:pt x="f463" y="f464"/>
                  <a:pt x="f465" y="f466"/>
                </a:cubicBezTo>
                <a:cubicBezTo>
                  <a:pt x="f467" y="f468"/>
                  <a:pt x="f469" y="f470"/>
                  <a:pt x="f471" y="f472"/>
                </a:cubicBezTo>
                <a:cubicBezTo>
                  <a:pt x="f473" y="f474"/>
                  <a:pt x="f475" y="f476"/>
                  <a:pt x="f477" y="f478"/>
                </a:cubicBezTo>
                <a:lnTo>
                  <a:pt x="f479" y="f480"/>
                </a:lnTo>
                <a:lnTo>
                  <a:pt x="f481" y="f482"/>
                </a:lnTo>
                <a:lnTo>
                  <a:pt x="f483" y="f484"/>
                </a:lnTo>
                <a:lnTo>
                  <a:pt x="f485" y="f486"/>
                </a:lnTo>
                <a:cubicBezTo>
                  <a:pt x="f487" y="f488"/>
                  <a:pt x="f489" y="f490"/>
                  <a:pt x="f491" y="f492"/>
                </a:cubicBezTo>
                <a:cubicBezTo>
                  <a:pt x="f493" y="f494"/>
                  <a:pt x="f495" y="f496"/>
                  <a:pt x="f497" y="f498"/>
                </a:cubicBezTo>
                <a:lnTo>
                  <a:pt x="f499" y="f500"/>
                </a:lnTo>
                <a:lnTo>
                  <a:pt x="f501" y="f502"/>
                </a:lnTo>
                <a:cubicBezTo>
                  <a:pt x="f503" y="f504"/>
                  <a:pt x="f505" y="f506"/>
                  <a:pt x="f507" y="f508"/>
                </a:cubicBezTo>
                <a:lnTo>
                  <a:pt x="f509" y="f510"/>
                </a:lnTo>
                <a:lnTo>
                  <a:pt x="f511" y="f512"/>
                </a:lnTo>
                <a:cubicBezTo>
                  <a:pt x="f513" y="f514"/>
                  <a:pt x="f515" y="f516"/>
                  <a:pt x="f517" y="f518"/>
                </a:cubicBezTo>
                <a:lnTo>
                  <a:pt x="f519" y="f520"/>
                </a:lnTo>
                <a:lnTo>
                  <a:pt x="f521" y="f522"/>
                </a:lnTo>
                <a:cubicBezTo>
                  <a:pt x="f523" y="f524"/>
                  <a:pt x="f525" y="f526"/>
                  <a:pt x="f527" y="f528"/>
                </a:cubicBezTo>
                <a:lnTo>
                  <a:pt x="f529" y="f530"/>
                </a:lnTo>
                <a:lnTo>
                  <a:pt x="f531" y="f532"/>
                </a:lnTo>
                <a:lnTo>
                  <a:pt x="f533" y="f534"/>
                </a:lnTo>
                <a:lnTo>
                  <a:pt x="f535" y="f536"/>
                </a:lnTo>
                <a:lnTo>
                  <a:pt x="f537" y="f538"/>
                </a:lnTo>
                <a:cubicBezTo>
                  <a:pt x="f539" y="f540"/>
                  <a:pt x="f541" y="f542"/>
                  <a:pt x="f543" y="f544"/>
                </a:cubicBezTo>
                <a:lnTo>
                  <a:pt x="f545" y="f546"/>
                </a:lnTo>
                <a:lnTo>
                  <a:pt x="f547" y="f548"/>
                </a:lnTo>
                <a:cubicBezTo>
                  <a:pt x="f549" y="f550"/>
                  <a:pt x="f551" y="f552"/>
                  <a:pt x="f553" y="f554"/>
                </a:cubicBezTo>
                <a:cubicBezTo>
                  <a:pt x="f555" y="f556"/>
                  <a:pt x="f557" y="f558"/>
                  <a:pt x="f559" y="f560"/>
                </a:cubicBezTo>
                <a:cubicBezTo>
                  <a:pt x="f561" y="f562"/>
                  <a:pt x="f563" y="f564"/>
                  <a:pt x="f565" y="f566"/>
                </a:cubicBezTo>
                <a:cubicBezTo>
                  <a:pt x="f567" y="f568"/>
                  <a:pt x="f569" y="f570"/>
                  <a:pt x="f571" y="f572"/>
                </a:cubicBezTo>
                <a:cubicBezTo>
                  <a:pt x="f573" y="f574"/>
                  <a:pt x="f575" y="f576"/>
                  <a:pt x="f577" y="f578"/>
                </a:cubicBezTo>
                <a:cubicBezTo>
                  <a:pt x="f579" y="f580"/>
                  <a:pt x="f581" y="f582"/>
                  <a:pt x="f583" y="f584"/>
                </a:cubicBezTo>
                <a:cubicBezTo>
                  <a:pt x="f585" y="f586"/>
                  <a:pt x="f587" y="f588"/>
                  <a:pt x="f589" y="f590"/>
                </a:cubicBezTo>
                <a:lnTo>
                  <a:pt x="f591" y="f592"/>
                </a:lnTo>
                <a:cubicBezTo>
                  <a:pt x="f593" y="f594"/>
                  <a:pt x="f595" y="f596"/>
                  <a:pt x="f597" y="f598"/>
                </a:cubicBezTo>
                <a:lnTo>
                  <a:pt x="f599" y="f600"/>
                </a:lnTo>
                <a:lnTo>
                  <a:pt x="f601" y="f602"/>
                </a:lnTo>
                <a:cubicBezTo>
                  <a:pt x="f603" y="f604"/>
                  <a:pt x="f605" y="f606"/>
                  <a:pt x="f607" y="f608"/>
                </a:cubicBezTo>
                <a:cubicBezTo>
                  <a:pt x="f609" y="f610"/>
                  <a:pt x="f611" y="f612"/>
                  <a:pt x="f613" y="f614"/>
                </a:cubicBezTo>
                <a:cubicBezTo>
                  <a:pt x="f615" y="f616"/>
                  <a:pt x="f617" y="f618"/>
                  <a:pt x="f619" y="f620"/>
                </a:cubicBezTo>
                <a:cubicBezTo>
                  <a:pt x="f621" y="f622"/>
                  <a:pt x="f623" y="f624"/>
                  <a:pt x="f625" y="f626"/>
                </a:cubicBezTo>
                <a:cubicBezTo>
                  <a:pt x="f627" y="f628"/>
                  <a:pt x="f629" y="f630"/>
                  <a:pt x="f631" y="f632"/>
                </a:cubicBezTo>
                <a:lnTo>
                  <a:pt x="f633" y="f634"/>
                </a:lnTo>
                <a:lnTo>
                  <a:pt x="f635" y="f636"/>
                </a:lnTo>
                <a:cubicBezTo>
                  <a:pt x="f637" y="f638"/>
                  <a:pt x="f639" y="f640"/>
                  <a:pt x="f641" y="f642"/>
                </a:cubicBezTo>
                <a:lnTo>
                  <a:pt x="f643" y="f644"/>
                </a:lnTo>
                <a:cubicBezTo>
                  <a:pt x="f645" y="f646"/>
                  <a:pt x="f647" y="f648"/>
                  <a:pt x="f649" y="f650"/>
                </a:cubicBezTo>
                <a:cubicBezTo>
                  <a:pt x="f651" y="f652"/>
                  <a:pt x="f653" y="f654"/>
                  <a:pt x="f655" y="f656"/>
                </a:cubicBezTo>
                <a:cubicBezTo>
                  <a:pt x="f657" y="f658"/>
                  <a:pt x="f659" y="f660"/>
                  <a:pt x="f661" y="f662"/>
                </a:cubicBezTo>
                <a:cubicBezTo>
                  <a:pt x="f663" y="f664"/>
                  <a:pt x="f665" y="f666"/>
                  <a:pt x="f667" y="f668"/>
                </a:cubicBezTo>
                <a:cubicBezTo>
                  <a:pt x="f669" y="f670"/>
                  <a:pt x="f671" y="f672"/>
                  <a:pt x="f673" y="f674"/>
                </a:cubicBezTo>
                <a:cubicBezTo>
                  <a:pt x="f675" y="f676"/>
                  <a:pt x="f677" y="f678"/>
                  <a:pt x="f679" y="f680"/>
                </a:cubicBezTo>
                <a:cubicBezTo>
                  <a:pt x="f681" y="f682"/>
                  <a:pt x="f683" y="f684"/>
                  <a:pt x="f685" y="f686"/>
                </a:cubicBezTo>
                <a:cubicBezTo>
                  <a:pt x="f687" y="f688"/>
                  <a:pt x="f689" y="f690"/>
                  <a:pt x="f691" y="f692"/>
                </a:cubicBezTo>
                <a:cubicBezTo>
                  <a:pt x="f693" y="f694"/>
                  <a:pt x="f695" y="f696"/>
                  <a:pt x="f697" y="f698"/>
                </a:cubicBezTo>
                <a:lnTo>
                  <a:pt x="f699" y="f700"/>
                </a:lnTo>
                <a:cubicBezTo>
                  <a:pt x="f701" y="f702"/>
                  <a:pt x="f703" y="f704"/>
                  <a:pt x="f705" y="f706"/>
                </a:cubicBezTo>
                <a:cubicBezTo>
                  <a:pt x="f707" y="f708"/>
                  <a:pt x="f709" y="f710"/>
                  <a:pt x="f711" y="f712"/>
                </a:cubicBezTo>
                <a:cubicBezTo>
                  <a:pt x="f713" y="f714"/>
                  <a:pt x="f715" y="f716"/>
                  <a:pt x="f717" y="f718"/>
                </a:cubicBezTo>
                <a:cubicBezTo>
                  <a:pt x="f719" y="f720"/>
                  <a:pt x="f721" y="f722"/>
                  <a:pt x="f723" y="f724"/>
                </a:cubicBezTo>
                <a:cubicBezTo>
                  <a:pt x="f725" y="f726"/>
                  <a:pt x="f727" y="f728"/>
                  <a:pt x="f729" y="f730"/>
                </a:cubicBezTo>
                <a:cubicBezTo>
                  <a:pt x="f731" y="f732"/>
                  <a:pt x="f733" y="f734"/>
                  <a:pt x="f735" y="f736"/>
                </a:cubicBezTo>
                <a:cubicBezTo>
                  <a:pt x="f737" y="f738"/>
                  <a:pt x="f739" y="f740"/>
                  <a:pt x="f741" y="f742"/>
                </a:cubicBezTo>
                <a:cubicBezTo>
                  <a:pt x="f743" y="f744"/>
                  <a:pt x="f745" y="f746"/>
                  <a:pt x="f747" y="f748"/>
                </a:cubicBezTo>
                <a:cubicBezTo>
                  <a:pt x="f749" y="f750"/>
                  <a:pt x="f751" y="f752"/>
                  <a:pt x="f753" y="f754"/>
                </a:cubicBezTo>
                <a:cubicBezTo>
                  <a:pt x="f755" y="f756"/>
                  <a:pt x="f757" y="f758"/>
                  <a:pt x="f759" y="f760"/>
                </a:cubicBezTo>
                <a:cubicBezTo>
                  <a:pt x="f761" y="f762"/>
                  <a:pt x="f763" y="f764"/>
                  <a:pt x="f765" y="f766"/>
                </a:cubicBezTo>
                <a:cubicBezTo>
                  <a:pt x="f767" y="f768"/>
                  <a:pt x="f769" y="f770"/>
                  <a:pt x="f771" y="f772"/>
                </a:cubicBezTo>
                <a:cubicBezTo>
                  <a:pt x="f773" y="f774"/>
                  <a:pt x="f775" y="f776"/>
                  <a:pt x="f777" y="f778"/>
                </a:cubicBezTo>
                <a:cubicBezTo>
                  <a:pt x="f779" y="f780"/>
                  <a:pt x="f781" y="f782"/>
                  <a:pt x="f783" y="f784"/>
                </a:cubicBezTo>
                <a:cubicBezTo>
                  <a:pt x="f785" y="f786"/>
                  <a:pt x="f787" y="f788"/>
                  <a:pt x="f789" y="f790"/>
                </a:cubicBezTo>
                <a:lnTo>
                  <a:pt x="f791" y="f792"/>
                </a:lnTo>
                <a:lnTo>
                  <a:pt x="f793" y="f794"/>
                </a:lnTo>
                <a:lnTo>
                  <a:pt x="f795" y="f796"/>
                </a:lnTo>
                <a:lnTo>
                  <a:pt x="f797" y="f798"/>
                </a:lnTo>
                <a:cubicBezTo>
                  <a:pt x="f799" y="f800"/>
                  <a:pt x="f801" y="f802"/>
                  <a:pt x="f803" y="f804"/>
                </a:cubicBezTo>
                <a:cubicBezTo>
                  <a:pt x="f805" y="f806"/>
                  <a:pt x="f807" y="f808"/>
                  <a:pt x="f809" y="f810"/>
                </a:cubicBezTo>
                <a:cubicBezTo>
                  <a:pt x="f811" y="f812"/>
                  <a:pt x="f813" y="f814"/>
                  <a:pt x="f815" y="f816"/>
                </a:cubicBezTo>
                <a:cubicBezTo>
                  <a:pt x="f817" y="f818"/>
                  <a:pt x="f819" y="f820"/>
                  <a:pt x="f821" y="f822"/>
                </a:cubicBezTo>
                <a:cubicBezTo>
                  <a:pt x="f823" y="f824"/>
                  <a:pt x="f825" y="f826"/>
                  <a:pt x="f827" y="f828"/>
                </a:cubicBezTo>
                <a:lnTo>
                  <a:pt x="f829" y="f830"/>
                </a:lnTo>
                <a:lnTo>
                  <a:pt x="f831" y="f832"/>
                </a:lnTo>
                <a:lnTo>
                  <a:pt x="f833" y="f834"/>
                </a:lnTo>
                <a:cubicBezTo>
                  <a:pt x="f835" y="f836"/>
                  <a:pt x="f837" y="f838"/>
                  <a:pt x="f839" y="f7"/>
                </a:cubicBezTo>
                <a:lnTo>
                  <a:pt x="f840" y="f841"/>
                </a:lnTo>
                <a:lnTo>
                  <a:pt x="f842" y="f843"/>
                </a:lnTo>
                <a:lnTo>
                  <a:pt x="f844" y="f845"/>
                </a:lnTo>
                <a:lnTo>
                  <a:pt x="f846" y="f847"/>
                </a:lnTo>
                <a:lnTo>
                  <a:pt x="f848" y="f849"/>
                </a:lnTo>
                <a:lnTo>
                  <a:pt x="f850" y="f851"/>
                </a:lnTo>
                <a:cubicBezTo>
                  <a:pt x="f852" y="f853"/>
                  <a:pt x="f854" y="f855"/>
                  <a:pt x="f856" y="f857"/>
                </a:cubicBezTo>
                <a:lnTo>
                  <a:pt x="f858" y="f859"/>
                </a:lnTo>
                <a:lnTo>
                  <a:pt x="f860" y="f861"/>
                </a:lnTo>
                <a:cubicBezTo>
                  <a:pt x="f862" y="f863"/>
                  <a:pt x="f864" y="f865"/>
                  <a:pt x="f866" y="f867"/>
                </a:cubicBezTo>
                <a:cubicBezTo>
                  <a:pt x="f868" y="f869"/>
                  <a:pt x="f870" y="f871"/>
                  <a:pt x="f872" y="f873"/>
                </a:cubicBezTo>
                <a:cubicBezTo>
                  <a:pt x="f874" y="f875"/>
                  <a:pt x="f876" y="f877"/>
                  <a:pt x="f878" y="f879"/>
                </a:cubicBezTo>
                <a:cubicBezTo>
                  <a:pt x="f880" y="f881"/>
                  <a:pt x="f882" y="f883"/>
                  <a:pt x="f884" y="f885"/>
                </a:cubicBezTo>
                <a:cubicBezTo>
                  <a:pt x="f886" y="f887"/>
                  <a:pt x="f888" y="f889"/>
                  <a:pt x="f890" y="f891"/>
                </a:cubicBezTo>
                <a:cubicBezTo>
                  <a:pt x="f892" y="f893"/>
                  <a:pt x="f894" y="f895"/>
                  <a:pt x="f896" y="f897"/>
                </a:cubicBezTo>
                <a:cubicBezTo>
                  <a:pt x="f898" y="f899"/>
                  <a:pt x="f900" y="f901"/>
                  <a:pt x="f902" y="f903"/>
                </a:cubicBezTo>
                <a:lnTo>
                  <a:pt x="f904" y="f905"/>
                </a:lnTo>
                <a:lnTo>
                  <a:pt x="f906" y="f907"/>
                </a:lnTo>
                <a:lnTo>
                  <a:pt x="f908" y="f909"/>
                </a:lnTo>
                <a:lnTo>
                  <a:pt x="f910" y="f911"/>
                </a:lnTo>
                <a:cubicBezTo>
                  <a:pt x="f912" y="f913"/>
                  <a:pt x="f914" y="f915"/>
                  <a:pt x="f916" y="f917"/>
                </a:cubicBezTo>
                <a:cubicBezTo>
                  <a:pt x="f918" y="f919"/>
                  <a:pt x="f920" y="f921"/>
                  <a:pt x="f922" y="f923"/>
                </a:cubicBezTo>
                <a:lnTo>
                  <a:pt x="f924" y="f925"/>
                </a:lnTo>
                <a:lnTo>
                  <a:pt x="f926" y="f927"/>
                </a:lnTo>
                <a:cubicBezTo>
                  <a:pt x="f928" y="f929"/>
                  <a:pt x="f930" y="f931"/>
                  <a:pt x="f932" y="f933"/>
                </a:cubicBezTo>
                <a:lnTo>
                  <a:pt x="f934" y="f935"/>
                </a:lnTo>
                <a:lnTo>
                  <a:pt x="f936" y="f937"/>
                </a:lnTo>
                <a:lnTo>
                  <a:pt x="f938" y="f939"/>
                </a:lnTo>
                <a:cubicBezTo>
                  <a:pt x="f940" y="f941"/>
                  <a:pt x="f942" y="f943"/>
                  <a:pt x="f944" y="f945"/>
                </a:cubicBezTo>
                <a:cubicBezTo>
                  <a:pt x="f946" y="f947"/>
                  <a:pt x="f948" y="f949"/>
                  <a:pt x="f950" y="f951"/>
                </a:cubicBezTo>
                <a:cubicBezTo>
                  <a:pt x="f952" y="f953"/>
                  <a:pt x="f954" y="f955"/>
                  <a:pt x="f956" y="f957"/>
                </a:cubicBezTo>
                <a:cubicBezTo>
                  <a:pt x="f958" y="f959"/>
                  <a:pt x="f960" y="f961"/>
                  <a:pt x="f962" y="f963"/>
                </a:cubicBezTo>
                <a:cubicBezTo>
                  <a:pt x="f964" y="f965"/>
                  <a:pt x="f966" y="f967"/>
                  <a:pt x="f968" y="f969"/>
                </a:cubicBezTo>
                <a:cubicBezTo>
                  <a:pt x="f970" y="f971"/>
                  <a:pt x="f972" y="f973"/>
                  <a:pt x="f974" y="f975"/>
                </a:cubicBezTo>
                <a:lnTo>
                  <a:pt x="f976" y="f977"/>
                </a:lnTo>
                <a:lnTo>
                  <a:pt x="f978" y="f979"/>
                </a:lnTo>
                <a:lnTo>
                  <a:pt x="f980" y="f981"/>
                </a:lnTo>
                <a:lnTo>
                  <a:pt x="f982" y="f983"/>
                </a:lnTo>
                <a:cubicBezTo>
                  <a:pt x="f984" y="f985"/>
                  <a:pt x="f986" y="f987"/>
                  <a:pt x="f988" y="f989"/>
                </a:cubicBezTo>
                <a:cubicBezTo>
                  <a:pt x="f990" y="f991"/>
                  <a:pt x="f992" y="f993"/>
                  <a:pt x="f994" y="f995"/>
                </a:cubicBezTo>
                <a:cubicBezTo>
                  <a:pt x="f996" y="f997"/>
                  <a:pt x="f998" y="f999"/>
                  <a:pt x="f1000" y="f1001"/>
                </a:cubicBezTo>
                <a:cubicBezTo>
                  <a:pt x="f1002" y="f1003"/>
                  <a:pt x="f1004" y="f1005"/>
                  <a:pt x="f1006" y="f1007"/>
                </a:cubicBezTo>
                <a:cubicBezTo>
                  <a:pt x="f1008" y="f1009"/>
                  <a:pt x="f1010" y="f1011"/>
                  <a:pt x="f1012" y="f1013"/>
                </a:cubicBezTo>
                <a:cubicBezTo>
                  <a:pt x="f1014" y="f1015"/>
                  <a:pt x="f1016" y="f1017"/>
                  <a:pt x="f1018" y="f1019"/>
                </a:cubicBezTo>
                <a:cubicBezTo>
                  <a:pt x="f1020" y="f1021"/>
                  <a:pt x="f1022" y="f1023"/>
                  <a:pt x="f1024" y="f1025"/>
                </a:cubicBezTo>
                <a:lnTo>
                  <a:pt x="f1026" y="f1027"/>
                </a:lnTo>
                <a:lnTo>
                  <a:pt x="f1028" y="f1029"/>
                </a:lnTo>
                <a:lnTo>
                  <a:pt x="f1030" y="f1031"/>
                </a:lnTo>
                <a:lnTo>
                  <a:pt x="f1032" y="f1033"/>
                </a:lnTo>
                <a:cubicBezTo>
                  <a:pt x="f1034" y="f1035"/>
                  <a:pt x="f1036" y="f1037"/>
                  <a:pt x="f1038" y="f1039"/>
                </a:cubicBezTo>
                <a:lnTo>
                  <a:pt x="f1040" y="f1041"/>
                </a:lnTo>
                <a:lnTo>
                  <a:pt x="f1042" y="f1043"/>
                </a:lnTo>
                <a:cubicBezTo>
                  <a:pt x="f1044" y="f1045"/>
                  <a:pt x="f1046" y="f1047"/>
                  <a:pt x="f1048" y="f1049"/>
                </a:cubicBezTo>
                <a:lnTo>
                  <a:pt x="f1050" y="f1051"/>
                </a:lnTo>
                <a:lnTo>
                  <a:pt x="f1052" y="f1053"/>
                </a:lnTo>
                <a:cubicBezTo>
                  <a:pt x="f1054" y="f1055"/>
                  <a:pt x="f1056" y="f1057"/>
                  <a:pt x="f1058" y="f1059"/>
                </a:cubicBezTo>
                <a:lnTo>
                  <a:pt x="f1060" y="f1061"/>
                </a:lnTo>
                <a:lnTo>
                  <a:pt x="f1062" y="f1063"/>
                </a:lnTo>
                <a:cubicBezTo>
                  <a:pt x="f1064" y="f1065"/>
                  <a:pt x="f1066" y="f1067"/>
                  <a:pt x="f1068" y="f1069"/>
                </a:cubicBezTo>
                <a:cubicBezTo>
                  <a:pt x="f1070" y="f1071"/>
                  <a:pt x="f1072" y="f1073"/>
                  <a:pt x="f1074" y="f1075"/>
                </a:cubicBezTo>
                <a:lnTo>
                  <a:pt x="f1076" y="f1077"/>
                </a:lnTo>
                <a:lnTo>
                  <a:pt x="f1078" y="f1079"/>
                </a:lnTo>
                <a:lnTo>
                  <a:pt x="f1080" y="f1081"/>
                </a:lnTo>
                <a:lnTo>
                  <a:pt x="f1082" y="f1083"/>
                </a:lnTo>
                <a:cubicBezTo>
                  <a:pt x="f1084" y="f1085"/>
                  <a:pt x="f1086" y="f1087"/>
                  <a:pt x="f1088" y="f1089"/>
                </a:cubicBezTo>
                <a:cubicBezTo>
                  <a:pt x="f1090" y="f1091"/>
                  <a:pt x="f1092" y="f1093"/>
                  <a:pt x="f1094" y="f1095"/>
                </a:cubicBezTo>
                <a:cubicBezTo>
                  <a:pt x="f1096" y="f1097"/>
                  <a:pt x="f1098" y="f1099"/>
                  <a:pt x="f1100" y="f1101"/>
                </a:cubicBezTo>
                <a:cubicBezTo>
                  <a:pt x="f1102" y="f1103"/>
                  <a:pt x="f1104" y="f1105"/>
                  <a:pt x="f1106" y="f1107"/>
                </a:cubicBezTo>
                <a:cubicBezTo>
                  <a:pt x="f1108" y="f1109"/>
                  <a:pt x="f1110" y="f1111"/>
                  <a:pt x="f1112" y="f1113"/>
                </a:cubicBezTo>
                <a:cubicBezTo>
                  <a:pt x="f1114" y="f1115"/>
                  <a:pt x="f1116" y="f1117"/>
                  <a:pt x="f1118" y="f1119"/>
                </a:cubicBezTo>
                <a:cubicBezTo>
                  <a:pt x="f1120" y="f1121"/>
                  <a:pt x="f1122" y="f1123"/>
                  <a:pt x="f1124" y="f1125"/>
                </a:cubicBezTo>
                <a:lnTo>
                  <a:pt x="f1126" y="f1127"/>
                </a:lnTo>
                <a:lnTo>
                  <a:pt x="f1128" y="f1129"/>
                </a:lnTo>
                <a:cubicBezTo>
                  <a:pt x="f1130" y="f1131"/>
                  <a:pt x="f1132" y="f1133"/>
                  <a:pt x="f1134" y="f1135"/>
                </a:cubicBezTo>
                <a:lnTo>
                  <a:pt x="f1136" y="f1137"/>
                </a:lnTo>
                <a:lnTo>
                  <a:pt x="f1138" y="f1139"/>
                </a:lnTo>
                <a:lnTo>
                  <a:pt x="f1140" y="f1141"/>
                </a:lnTo>
                <a:lnTo>
                  <a:pt x="f1142" y="f1143"/>
                </a:lnTo>
                <a:cubicBezTo>
                  <a:pt x="f1144" y="f1145"/>
                  <a:pt x="f1146" y="f1147"/>
                  <a:pt x="f1148" y="f1149"/>
                </a:cubicBezTo>
                <a:cubicBezTo>
                  <a:pt x="f1150" y="f1151"/>
                  <a:pt x="f1152" y="f1153"/>
                  <a:pt x="f1154" y="f1155"/>
                </a:cubicBezTo>
                <a:cubicBezTo>
                  <a:pt x="f1156" y="f1157"/>
                  <a:pt x="f1158" y="f1159"/>
                  <a:pt x="f1160" y="f1161"/>
                </a:cubicBezTo>
                <a:lnTo>
                  <a:pt x="f1162" y="f1163"/>
                </a:lnTo>
                <a:lnTo>
                  <a:pt x="f1164" y="f1165"/>
                </a:lnTo>
                <a:cubicBezTo>
                  <a:pt x="f1166" y="f1167"/>
                  <a:pt x="f1168" y="f1169"/>
                  <a:pt x="f1170" y="f1171"/>
                </a:cubicBezTo>
                <a:lnTo>
                  <a:pt x="f1172" y="f1173"/>
                </a:lnTo>
                <a:lnTo>
                  <a:pt x="f5" y="f1174"/>
                </a:lnTo>
                <a:lnTo>
                  <a:pt x="f5" y="f1175"/>
                </a:lnTo>
                <a:lnTo>
                  <a:pt x="f6" y="f5"/>
                </a:lnTo>
                <a:close/>
              </a:path>
            </a:pathLst>
          </a:custGeom>
          <a:solidFill>
            <a:srgbClr val="82766A">
              <a:alpha val="1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4" name="Rectangle 6">
            <a:extLst>
              <a:ext uri="{FF2B5EF4-FFF2-40B4-BE49-F238E27FC236}">
                <a16:creationId xmlns:a16="http://schemas.microsoft.com/office/drawing/2014/main" id="{8636BC80-A9FA-4926-9D14-DB04281FD6B0}"/>
              </a:ext>
            </a:extLst>
          </p:cNvPr>
          <p:cNvSpPr>
            <a:spLocks noMove="1" noResize="1"/>
          </p:cNvSpPr>
          <p:nvPr/>
        </p:nvSpPr>
        <p:spPr>
          <a:xfrm rot="120012">
            <a:off x="5418167" y="351733"/>
            <a:ext cx="1352114" cy="407804"/>
          </a:xfrm>
          <a:custGeom>
            <a:avLst/>
            <a:gdLst>
              <a:gd name="f0" fmla="val 10800000"/>
              <a:gd name="f1" fmla="val 5400000"/>
              <a:gd name="f2" fmla="val 180"/>
              <a:gd name="f3" fmla="val w"/>
              <a:gd name="f4" fmla="val h"/>
              <a:gd name="f5" fmla="val 0"/>
              <a:gd name="f6" fmla="val 2201784"/>
              <a:gd name="f7" fmla="val 594531"/>
              <a:gd name="f8" fmla="val 13413"/>
              <a:gd name="f9" fmla="val 26000"/>
              <a:gd name="f10" fmla="val 37534"/>
              <a:gd name="f11" fmla="val 24897"/>
              <a:gd name="f12" fmla="val 66194"/>
              <a:gd name="f13" fmla="val 1103"/>
              <a:gd name="f14" fmla="val 90315"/>
              <a:gd name="f15" fmla="val 781874"/>
              <a:gd name="f16" fmla="val 4129"/>
              <a:gd name="f17" fmla="val 1607589"/>
              <a:gd name="f18" fmla="val 24681"/>
              <a:gd name="f19" fmla="val 2170127"/>
              <a:gd name="f20" fmla="val 33245"/>
              <a:gd name="f21" fmla="val 2169852"/>
              <a:gd name="f22" fmla="val 63908"/>
              <a:gd name="f23" fmla="val 2182593"/>
              <a:gd name="f24" fmla="val 78249"/>
              <a:gd name="f25" fmla="val 2182318"/>
              <a:gd name="f26" fmla="val 108912"/>
              <a:gd name="f27" fmla="val 2188231"/>
              <a:gd name="f28" fmla="val 177186"/>
              <a:gd name="f29" fmla="val 2189743"/>
              <a:gd name="f30" fmla="val 342869"/>
              <a:gd name="f31" fmla="val 2191393"/>
              <a:gd name="f32" fmla="val 422031"/>
              <a:gd name="f33" fmla="val 2193043"/>
              <a:gd name="f34" fmla="val 501193"/>
              <a:gd name="f35" fmla="val 2213396"/>
              <a:gd name="f36" fmla="val 555146"/>
              <a:gd name="f37" fmla="val 2192219"/>
              <a:gd name="f38" fmla="val 583886"/>
              <a:gd name="f39" fmla="val 2172279"/>
              <a:gd name="f40" fmla="val 582877"/>
              <a:gd name="f41" fmla="val 2093346"/>
              <a:gd name="f42" fmla="val 595483"/>
              <a:gd name="f43" fmla="val 2073406"/>
              <a:gd name="f44" fmla="val 594474"/>
              <a:gd name="f45" fmla="val 22489"/>
              <a:gd name="f46" fmla="val 5849"/>
              <a:gd name="f47" fmla="val 592962"/>
              <a:gd name="f48" fmla="val 27580"/>
              <a:gd name="f49" fmla="val 542791"/>
              <a:gd name="f50" fmla="val 26783"/>
              <a:gd name="f51" fmla="val 512790"/>
              <a:gd name="f52" fmla="val 25986"/>
              <a:gd name="f53" fmla="val 482789"/>
              <a:gd name="f54" fmla="val 18464"/>
              <a:gd name="f55" fmla="val 450015"/>
              <a:gd name="f56" fmla="val 17708"/>
              <a:gd name="f57" fmla="val 403879"/>
              <a:gd name="f58" fmla="val 16952"/>
              <a:gd name="f59" fmla="val 357743"/>
              <a:gd name="f60" fmla="val -14855"/>
              <a:gd name="f61" fmla="val 308787"/>
              <a:gd name="f62" fmla="val 8632"/>
              <a:gd name="f63" fmla="val 235975"/>
              <a:gd name="f64" fmla="val 7119"/>
              <a:gd name="f65" fmla="val 142994"/>
              <a:gd name="f66" fmla="val -201"/>
              <a:gd name="f67" fmla="val 65329"/>
              <a:gd name="f68" fmla="+- 0 0 -90"/>
              <a:gd name="f69" fmla="*/ f3 1 2201784"/>
              <a:gd name="f70" fmla="*/ f4 1 594531"/>
              <a:gd name="f71" fmla="val f5"/>
              <a:gd name="f72" fmla="val f6"/>
              <a:gd name="f73" fmla="val f7"/>
              <a:gd name="f74" fmla="*/ f68 f0 1"/>
              <a:gd name="f75" fmla="+- f73 0 f71"/>
              <a:gd name="f76" fmla="+- f72 0 f71"/>
              <a:gd name="f77" fmla="*/ f74 1 f2"/>
              <a:gd name="f78" fmla="*/ f76 1 2201784"/>
              <a:gd name="f79" fmla="*/ f75 1 594531"/>
              <a:gd name="f80" fmla="*/ 0 f75 1"/>
              <a:gd name="f81" fmla="*/ 108912 f75 1"/>
              <a:gd name="f82" fmla="*/ 583886 f75 1"/>
              <a:gd name="f83" fmla="*/ 594474 f75 1"/>
              <a:gd name="f84" fmla="*/ 26000 f75 1"/>
              <a:gd name="f85" fmla="*/ 235975 f75 1"/>
              <a:gd name="f86" fmla="*/ 403879 f75 1"/>
              <a:gd name="f87" fmla="*/ 422031 f75 1"/>
              <a:gd name="f88" fmla="*/ 512790 f75 1"/>
              <a:gd name="f89" fmla="*/ 13413 f76 1"/>
              <a:gd name="f90" fmla="*/ 90315 f76 1"/>
              <a:gd name="f91" fmla="*/ 2182318 f76 1"/>
              <a:gd name="f92" fmla="*/ 2191393 f76 1"/>
              <a:gd name="f93" fmla="*/ 2192219 f76 1"/>
              <a:gd name="f94" fmla="*/ 2073406 f76 1"/>
              <a:gd name="f95" fmla="*/ 22489 f76 1"/>
              <a:gd name="f96" fmla="*/ 26783 f76 1"/>
              <a:gd name="f97" fmla="*/ 17708 f76 1"/>
              <a:gd name="f98" fmla="*/ 8632 f76 1"/>
              <a:gd name="f99" fmla="*/ 2170127 f76 1"/>
              <a:gd name="f100" fmla="*/ 33245 f75 1"/>
              <a:gd name="f101" fmla="+- f77 0 f1"/>
              <a:gd name="f102" fmla="*/ f80 1 594531"/>
              <a:gd name="f103" fmla="*/ f81 1 594531"/>
              <a:gd name="f104" fmla="*/ f82 1 594531"/>
              <a:gd name="f105" fmla="*/ f83 1 594531"/>
              <a:gd name="f106" fmla="*/ f84 1 594531"/>
              <a:gd name="f107" fmla="*/ f85 1 594531"/>
              <a:gd name="f108" fmla="*/ f86 1 594531"/>
              <a:gd name="f109" fmla="*/ f87 1 594531"/>
              <a:gd name="f110" fmla="*/ f88 1 594531"/>
              <a:gd name="f111" fmla="*/ f89 1 2201784"/>
              <a:gd name="f112" fmla="*/ f90 1 2201784"/>
              <a:gd name="f113" fmla="*/ f91 1 2201784"/>
              <a:gd name="f114" fmla="*/ f92 1 2201784"/>
              <a:gd name="f115" fmla="*/ f93 1 2201784"/>
              <a:gd name="f116" fmla="*/ f94 1 2201784"/>
              <a:gd name="f117" fmla="*/ f95 1 2201784"/>
              <a:gd name="f118" fmla="*/ f96 1 2201784"/>
              <a:gd name="f119" fmla="*/ f97 1 2201784"/>
              <a:gd name="f120" fmla="*/ f98 1 2201784"/>
              <a:gd name="f121" fmla="*/ f99 1 2201784"/>
              <a:gd name="f122" fmla="*/ f100 1 594531"/>
              <a:gd name="f123" fmla="*/ f71 1 f78"/>
              <a:gd name="f124" fmla="*/ f72 1 f78"/>
              <a:gd name="f125" fmla="*/ f71 1 f79"/>
              <a:gd name="f126" fmla="*/ f73 1 f79"/>
              <a:gd name="f127" fmla="*/ f111 1 f78"/>
              <a:gd name="f128" fmla="*/ f106 1 f79"/>
              <a:gd name="f129" fmla="*/ f112 1 f78"/>
              <a:gd name="f130" fmla="*/ f102 1 f79"/>
              <a:gd name="f131" fmla="*/ f121 1 f78"/>
              <a:gd name="f132" fmla="*/ f122 1 f79"/>
              <a:gd name="f133" fmla="*/ f113 1 f78"/>
              <a:gd name="f134" fmla="*/ f103 1 f79"/>
              <a:gd name="f135" fmla="*/ f114 1 f78"/>
              <a:gd name="f136" fmla="*/ f109 1 f79"/>
              <a:gd name="f137" fmla="*/ f115 1 f78"/>
              <a:gd name="f138" fmla="*/ f104 1 f79"/>
              <a:gd name="f139" fmla="*/ f116 1 f78"/>
              <a:gd name="f140" fmla="*/ f105 1 f79"/>
              <a:gd name="f141" fmla="*/ f117 1 f78"/>
              <a:gd name="f142" fmla="*/ f118 1 f78"/>
              <a:gd name="f143" fmla="*/ f110 1 f79"/>
              <a:gd name="f144" fmla="*/ f119 1 f78"/>
              <a:gd name="f145" fmla="*/ f108 1 f79"/>
              <a:gd name="f146" fmla="*/ f120 1 f78"/>
              <a:gd name="f147" fmla="*/ f107 1 f79"/>
              <a:gd name="f148" fmla="*/ f123 f69 1"/>
              <a:gd name="f149" fmla="*/ f124 f69 1"/>
              <a:gd name="f150" fmla="*/ f126 f70 1"/>
              <a:gd name="f151" fmla="*/ f125 f70 1"/>
              <a:gd name="f152" fmla="*/ f127 f69 1"/>
              <a:gd name="f153" fmla="*/ f128 f70 1"/>
              <a:gd name="f154" fmla="*/ f129 f69 1"/>
              <a:gd name="f155" fmla="*/ f130 f70 1"/>
              <a:gd name="f156" fmla="*/ f131 f69 1"/>
              <a:gd name="f157" fmla="*/ f132 f70 1"/>
              <a:gd name="f158" fmla="*/ f133 f69 1"/>
              <a:gd name="f159" fmla="*/ f134 f70 1"/>
              <a:gd name="f160" fmla="*/ f135 f69 1"/>
              <a:gd name="f161" fmla="*/ f136 f70 1"/>
              <a:gd name="f162" fmla="*/ f137 f69 1"/>
              <a:gd name="f163" fmla="*/ f138 f70 1"/>
              <a:gd name="f164" fmla="*/ f139 f69 1"/>
              <a:gd name="f165" fmla="*/ f140 f70 1"/>
              <a:gd name="f166" fmla="*/ f141 f69 1"/>
              <a:gd name="f167" fmla="*/ f142 f69 1"/>
              <a:gd name="f168" fmla="*/ f143 f70 1"/>
              <a:gd name="f169" fmla="*/ f144 f69 1"/>
              <a:gd name="f170" fmla="*/ f145 f70 1"/>
              <a:gd name="f171" fmla="*/ f146 f69 1"/>
              <a:gd name="f172" fmla="*/ f147 f70 1"/>
            </a:gdLst>
            <a:ahLst/>
            <a:cxnLst>
              <a:cxn ang="3cd4">
                <a:pos x="hc" y="t"/>
              </a:cxn>
              <a:cxn ang="0">
                <a:pos x="r" y="vc"/>
              </a:cxn>
              <a:cxn ang="cd4">
                <a:pos x="hc" y="b"/>
              </a:cxn>
              <a:cxn ang="cd2">
                <a:pos x="l" y="vc"/>
              </a:cxn>
              <a:cxn ang="f101">
                <a:pos x="f152" y="f153"/>
              </a:cxn>
              <a:cxn ang="f101">
                <a:pos x="f154" y="f155"/>
              </a:cxn>
              <a:cxn ang="f101">
                <a:pos x="f156" y="f157"/>
              </a:cxn>
              <a:cxn ang="f101">
                <a:pos x="f158" y="f159"/>
              </a:cxn>
              <a:cxn ang="f101">
                <a:pos x="f160" y="f161"/>
              </a:cxn>
              <a:cxn ang="f101">
                <a:pos x="f162" y="f163"/>
              </a:cxn>
              <a:cxn ang="f101">
                <a:pos x="f164" y="f165"/>
              </a:cxn>
              <a:cxn ang="f101">
                <a:pos x="f166" y="f163"/>
              </a:cxn>
              <a:cxn ang="f101">
                <a:pos x="f167" y="f168"/>
              </a:cxn>
              <a:cxn ang="f101">
                <a:pos x="f169" y="f170"/>
              </a:cxn>
              <a:cxn ang="f101">
                <a:pos x="f171" y="f172"/>
              </a:cxn>
              <a:cxn ang="f101">
                <a:pos x="f152" y="f153"/>
              </a:cxn>
            </a:cxnLst>
            <a:rect l="f148" t="f151" r="f149" b="f150"/>
            <a:pathLst>
              <a:path w="2201784" h="594531">
                <a:moveTo>
                  <a:pt x="f8" y="f9"/>
                </a:moveTo>
                <a:cubicBezTo>
                  <a:pt x="f10" y="f11"/>
                  <a:pt x="f12" y="f13"/>
                  <a:pt x="f14" y="f5"/>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lnTo>
                  <a:pt x="f45" y="f38"/>
                </a:lnTo>
                <a:cubicBezTo>
                  <a:pt x="f46" y="f47"/>
                  <a:pt x="f48" y="f49"/>
                  <a:pt x="f50" y="f51"/>
                </a:cubicBezTo>
                <a:cubicBezTo>
                  <a:pt x="f52" y="f53"/>
                  <a:pt x="f54" y="f55"/>
                  <a:pt x="f56" y="f57"/>
                </a:cubicBezTo>
                <a:cubicBezTo>
                  <a:pt x="f58" y="f59"/>
                  <a:pt x="f60" y="f61"/>
                  <a:pt x="f62" y="f63"/>
                </a:cubicBezTo>
                <a:cubicBezTo>
                  <a:pt x="f64" y="f65"/>
                  <a:pt x="f66" y="f67"/>
                  <a:pt x="f8" y="f9"/>
                </a:cubicBezTo>
                <a:close/>
              </a:path>
            </a:pathLst>
          </a:custGeom>
          <a:solidFill>
            <a:srgbClr val="D9D4D0">
              <a:alpha val="3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5" name="Content Placeholder 8">
            <a:extLst>
              <a:ext uri="{FF2B5EF4-FFF2-40B4-BE49-F238E27FC236}">
                <a16:creationId xmlns:a16="http://schemas.microsoft.com/office/drawing/2014/main" id="{BE5EC87F-3A9C-4DEC-BD7F-D3EF57C4C3D4}"/>
              </a:ext>
            </a:extLst>
          </p:cNvPr>
          <p:cNvSpPr txBox="1">
            <a:spLocks noGrp="1"/>
          </p:cNvSpPr>
          <p:nvPr>
            <p:ph idx="1"/>
          </p:nvPr>
        </p:nvSpPr>
        <p:spPr>
          <a:xfrm>
            <a:off x="1209036" y="652286"/>
            <a:ext cx="9656187" cy="5649902"/>
          </a:xfrm>
        </p:spPr>
        <p:txBody>
          <a:bodyPr>
            <a:normAutofit/>
          </a:bodyPr>
          <a:lstStyle/>
          <a:p>
            <a:pPr marL="546097" lvl="0" algn="ctr">
              <a:lnSpc>
                <a:spcPct val="80000"/>
              </a:lnSpc>
              <a:buNone/>
            </a:pPr>
            <a:r>
              <a:rPr lang="en-US" sz="2400" b="1" u="sng" dirty="0">
                <a:uFill>
                  <a:solidFill>
                    <a:srgbClr val="000000"/>
                  </a:solidFill>
                </a:uFill>
                <a:latin typeface="Kinetic Letters" pitchFamily="50"/>
              </a:rPr>
              <a:t>School</a:t>
            </a:r>
            <a:r>
              <a:rPr lang="en-US" sz="2400" b="1" u="sng" spc="-30" dirty="0">
                <a:uFill>
                  <a:solidFill>
                    <a:srgbClr val="000000"/>
                  </a:solidFill>
                </a:uFill>
                <a:latin typeface="Kinetic Letters" pitchFamily="50"/>
              </a:rPr>
              <a:t> </a:t>
            </a:r>
            <a:r>
              <a:rPr lang="en-US" sz="2400" b="1" u="sng" spc="-10" dirty="0">
                <a:uFill>
                  <a:solidFill>
                    <a:srgbClr val="000000"/>
                  </a:solidFill>
                </a:uFill>
                <a:latin typeface="Kinetic Letters" pitchFamily="50"/>
              </a:rPr>
              <a:t>Uniform</a:t>
            </a:r>
            <a:endParaRPr lang="en-GB" sz="2400" b="1" u="sng" dirty="0">
              <a:uFill>
                <a:solidFill>
                  <a:srgbClr val="000000"/>
                </a:solidFill>
              </a:uFill>
              <a:latin typeface="Kinetic Letters" pitchFamily="50"/>
            </a:endParaRPr>
          </a:p>
          <a:p>
            <a:pPr lvl="0" algn="ctr">
              <a:lnSpc>
                <a:spcPct val="80000"/>
              </a:lnSpc>
              <a:buNone/>
            </a:pPr>
            <a:r>
              <a:rPr lang="en-US" sz="2400" dirty="0">
                <a:latin typeface="Kinetic Letters" pitchFamily="50"/>
              </a:rPr>
              <a:t>We are keen for the children to wear full school uniform (which must be clearly named) as uniforms provides smart, practical clothing which is not too expensive.</a:t>
            </a:r>
            <a:r>
              <a:rPr lang="en-US" sz="2400" spc="200" dirty="0">
                <a:latin typeface="Kinetic Letters" pitchFamily="50"/>
              </a:rPr>
              <a:t> </a:t>
            </a:r>
            <a:endParaRPr lang="en-GB" sz="2400" dirty="0">
              <a:latin typeface="Kinetic Letters" pitchFamily="50"/>
            </a:endParaRPr>
          </a:p>
          <a:p>
            <a:pPr lvl="0" algn="ctr">
              <a:lnSpc>
                <a:spcPct val="80000"/>
              </a:lnSpc>
              <a:spcBef>
                <a:spcPts val="140"/>
              </a:spcBef>
              <a:buNone/>
            </a:pPr>
            <a:r>
              <a:rPr lang="en-US" sz="2400" dirty="0">
                <a:latin typeface="Kinetic Letters" pitchFamily="50"/>
              </a:rPr>
              <a:t> </a:t>
            </a:r>
            <a:endParaRPr lang="en-GB" sz="2400" dirty="0">
              <a:latin typeface="Kinetic Letters" pitchFamily="50"/>
            </a:endParaRPr>
          </a:p>
          <a:p>
            <a:pPr marL="546097" lvl="0" algn="ctr">
              <a:lnSpc>
                <a:spcPct val="80000"/>
              </a:lnSpc>
              <a:buNone/>
            </a:pPr>
            <a:r>
              <a:rPr lang="en-US" sz="2400" u="sng" dirty="0">
                <a:latin typeface="Kinetic Letters" pitchFamily="50"/>
              </a:rPr>
              <a:t>Our</a:t>
            </a:r>
            <a:r>
              <a:rPr lang="en-US" sz="2400" u="sng" spc="-35" dirty="0">
                <a:latin typeface="Kinetic Letters" pitchFamily="50"/>
              </a:rPr>
              <a:t> </a:t>
            </a:r>
            <a:r>
              <a:rPr lang="en-US" sz="2400" u="sng" dirty="0">
                <a:latin typeface="Kinetic Letters" pitchFamily="50"/>
              </a:rPr>
              <a:t>uniform</a:t>
            </a:r>
            <a:r>
              <a:rPr lang="en-US" sz="2400" u="sng" spc="-25" dirty="0">
                <a:latin typeface="Kinetic Letters" pitchFamily="50"/>
              </a:rPr>
              <a:t> </a:t>
            </a:r>
            <a:r>
              <a:rPr lang="en-US" sz="2400" u="sng" dirty="0">
                <a:latin typeface="Kinetic Letters" pitchFamily="50"/>
              </a:rPr>
              <a:t>consists</a:t>
            </a:r>
            <a:r>
              <a:rPr lang="en-US" sz="2400" u="sng" spc="-30" dirty="0">
                <a:latin typeface="Kinetic Letters" pitchFamily="50"/>
              </a:rPr>
              <a:t> </a:t>
            </a:r>
            <a:r>
              <a:rPr lang="en-US" sz="2400" u="sng" spc="-25" dirty="0">
                <a:latin typeface="Kinetic Letters" pitchFamily="50"/>
              </a:rPr>
              <a:t>of:</a:t>
            </a:r>
            <a:endParaRPr lang="en-GB" sz="2400" dirty="0">
              <a:latin typeface="Kinetic Letters" pitchFamily="50"/>
            </a:endParaRPr>
          </a:p>
          <a:p>
            <a:pPr marL="342900" lvl="0" indent="-342900" algn="ctr">
              <a:lnSpc>
                <a:spcPct val="80000"/>
              </a:lnSpc>
              <a:buFont typeface="Symbol" pitchFamily="18"/>
              <a:buChar char=""/>
              <a:tabLst>
                <a:tab pos="1003297" algn="l"/>
              </a:tabLst>
            </a:pPr>
            <a:r>
              <a:rPr lang="en-US" sz="2400" dirty="0">
                <a:latin typeface="Kinetic Letters" pitchFamily="50"/>
              </a:rPr>
              <a:t>Grey</a:t>
            </a:r>
            <a:r>
              <a:rPr lang="en-US" sz="2400" spc="-15" dirty="0">
                <a:latin typeface="Kinetic Letters" pitchFamily="50"/>
              </a:rPr>
              <a:t> </a:t>
            </a:r>
            <a:r>
              <a:rPr lang="en-US" sz="2400" spc="-10" dirty="0">
                <a:latin typeface="Kinetic Letters" pitchFamily="50"/>
              </a:rPr>
              <a:t>(trousers)</a:t>
            </a:r>
          </a:p>
          <a:p>
            <a:pPr marL="342900" lvl="0" indent="-342900" algn="ctr">
              <a:lnSpc>
                <a:spcPct val="80000"/>
              </a:lnSpc>
              <a:buFont typeface="Symbol" pitchFamily="18"/>
              <a:buChar char=""/>
              <a:tabLst>
                <a:tab pos="1003297" algn="l"/>
              </a:tabLst>
            </a:pPr>
            <a:r>
              <a:rPr lang="en-GB" sz="2400" dirty="0">
                <a:latin typeface="Kinetic Letters" pitchFamily="50"/>
              </a:rPr>
              <a:t>Blue pinafore or skirt </a:t>
            </a:r>
          </a:p>
          <a:p>
            <a:pPr marL="342900" lvl="0" indent="-342900" algn="ctr">
              <a:lnSpc>
                <a:spcPct val="80000"/>
              </a:lnSpc>
              <a:buFont typeface="Symbol" pitchFamily="18"/>
              <a:buChar char=""/>
              <a:tabLst>
                <a:tab pos="1003297" algn="l"/>
              </a:tabLst>
            </a:pPr>
            <a:r>
              <a:rPr lang="en-US" sz="2400" dirty="0">
                <a:latin typeface="Kinetic Letters" pitchFamily="50"/>
              </a:rPr>
              <a:t>Light Blue </a:t>
            </a:r>
            <a:r>
              <a:rPr lang="en-US" sz="2400" spc="-10" dirty="0">
                <a:latin typeface="Kinetic Letters" pitchFamily="50"/>
              </a:rPr>
              <a:t>shirt</a:t>
            </a:r>
            <a:endParaRPr lang="en-GB" sz="2400" dirty="0">
              <a:latin typeface="Kinetic Letters" pitchFamily="50"/>
            </a:endParaRPr>
          </a:p>
          <a:p>
            <a:pPr marL="342900" lvl="0" indent="-342900" algn="ctr">
              <a:lnSpc>
                <a:spcPct val="80000"/>
              </a:lnSpc>
              <a:buFont typeface="Symbol" pitchFamily="18"/>
              <a:buChar char=""/>
              <a:tabLst>
                <a:tab pos="1003297" algn="l"/>
              </a:tabLst>
            </a:pPr>
            <a:r>
              <a:rPr lang="en-US" sz="2400" dirty="0">
                <a:latin typeface="Kinetic Letters" pitchFamily="50"/>
              </a:rPr>
              <a:t>Blue</a:t>
            </a:r>
            <a:r>
              <a:rPr lang="en-US" sz="2400" spc="-20" dirty="0">
                <a:latin typeface="Kinetic Letters" pitchFamily="50"/>
              </a:rPr>
              <a:t> </a:t>
            </a:r>
            <a:r>
              <a:rPr lang="en-US" sz="2400" dirty="0">
                <a:latin typeface="Kinetic Letters" pitchFamily="50"/>
              </a:rPr>
              <a:t>cardigan</a:t>
            </a:r>
            <a:r>
              <a:rPr lang="en-US" sz="2400" spc="-5" dirty="0">
                <a:latin typeface="Kinetic Letters" pitchFamily="50"/>
              </a:rPr>
              <a:t> </a:t>
            </a:r>
            <a:r>
              <a:rPr lang="en-US" sz="2400" dirty="0">
                <a:latin typeface="Kinetic Letters" pitchFamily="50"/>
              </a:rPr>
              <a:t>or</a:t>
            </a:r>
            <a:r>
              <a:rPr lang="en-US" sz="2400" spc="-5" dirty="0">
                <a:latin typeface="Kinetic Letters" pitchFamily="50"/>
              </a:rPr>
              <a:t> </a:t>
            </a:r>
            <a:r>
              <a:rPr lang="en-US" sz="2400" dirty="0">
                <a:latin typeface="Kinetic Letters" pitchFamily="50"/>
              </a:rPr>
              <a:t>sweatshirt</a:t>
            </a:r>
            <a:r>
              <a:rPr lang="en-US" sz="2400" spc="-5" dirty="0">
                <a:latin typeface="Kinetic Letters" pitchFamily="50"/>
              </a:rPr>
              <a:t> </a:t>
            </a:r>
          </a:p>
          <a:p>
            <a:pPr marL="342900" lvl="0" indent="-342900" algn="ctr">
              <a:lnSpc>
                <a:spcPct val="80000"/>
              </a:lnSpc>
              <a:buFont typeface="Symbol" pitchFamily="18"/>
              <a:buChar char=""/>
              <a:tabLst>
                <a:tab pos="1003297" algn="l"/>
              </a:tabLst>
            </a:pPr>
            <a:r>
              <a:rPr lang="en-US" sz="2400" dirty="0">
                <a:latin typeface="Kinetic Letters" pitchFamily="50"/>
              </a:rPr>
              <a:t>Sensible,</a:t>
            </a:r>
            <a:r>
              <a:rPr lang="en-US" sz="2400" spc="-15" dirty="0">
                <a:latin typeface="Kinetic Letters" pitchFamily="50"/>
              </a:rPr>
              <a:t> </a:t>
            </a:r>
            <a:r>
              <a:rPr lang="en-US" sz="2400" dirty="0">
                <a:latin typeface="Kinetic Letters" pitchFamily="50"/>
              </a:rPr>
              <a:t>black</a:t>
            </a:r>
            <a:r>
              <a:rPr lang="en-US" sz="2400" spc="-15" dirty="0">
                <a:latin typeface="Kinetic Letters" pitchFamily="50"/>
              </a:rPr>
              <a:t> </a:t>
            </a:r>
            <a:r>
              <a:rPr lang="en-US" sz="2400" dirty="0">
                <a:latin typeface="Kinetic Letters" pitchFamily="50"/>
              </a:rPr>
              <a:t>shoes</a:t>
            </a:r>
            <a:r>
              <a:rPr lang="en-US" sz="2400" spc="-20" dirty="0">
                <a:latin typeface="Kinetic Letters" pitchFamily="50"/>
              </a:rPr>
              <a:t> </a:t>
            </a:r>
            <a:r>
              <a:rPr lang="en-US" sz="2400" dirty="0">
                <a:latin typeface="Kinetic Letters" pitchFamily="50"/>
              </a:rPr>
              <a:t>(Velcro</a:t>
            </a:r>
            <a:r>
              <a:rPr lang="en-US" sz="2400" spc="-15" dirty="0">
                <a:latin typeface="Kinetic Letters" pitchFamily="50"/>
              </a:rPr>
              <a:t> </a:t>
            </a:r>
            <a:r>
              <a:rPr lang="en-US" sz="2400" dirty="0">
                <a:latin typeface="Kinetic Letters" pitchFamily="50"/>
              </a:rPr>
              <a:t>fastenings</a:t>
            </a:r>
            <a:r>
              <a:rPr lang="en-US" sz="2400" spc="-15" dirty="0">
                <a:latin typeface="Kinetic Letters" pitchFamily="50"/>
              </a:rPr>
              <a:t> </a:t>
            </a:r>
            <a:r>
              <a:rPr lang="en-US" sz="2400" spc="-10" dirty="0">
                <a:latin typeface="Kinetic Letters" pitchFamily="50"/>
              </a:rPr>
              <a:t>please!)</a:t>
            </a:r>
            <a:endParaRPr lang="en-GB" sz="2400" dirty="0">
              <a:latin typeface="Kinetic Letters" pitchFamily="50"/>
            </a:endParaRPr>
          </a:p>
          <a:p>
            <a:pPr marL="342900" lvl="0" indent="-342900" algn="ctr">
              <a:lnSpc>
                <a:spcPct val="80000"/>
              </a:lnSpc>
              <a:buFont typeface="Symbol" pitchFamily="18"/>
              <a:buChar char=""/>
              <a:tabLst>
                <a:tab pos="1003297" algn="l"/>
              </a:tabLst>
            </a:pPr>
            <a:r>
              <a:rPr lang="en-US" sz="2400" dirty="0">
                <a:latin typeface="Kinetic Letters" pitchFamily="50"/>
              </a:rPr>
              <a:t>Blue</a:t>
            </a:r>
            <a:r>
              <a:rPr lang="en-US" sz="2400" spc="-15" dirty="0">
                <a:latin typeface="Kinetic Letters" pitchFamily="50"/>
              </a:rPr>
              <a:t> </a:t>
            </a:r>
            <a:r>
              <a:rPr lang="en-US" sz="2400" dirty="0">
                <a:latin typeface="Kinetic Letters" pitchFamily="50"/>
              </a:rPr>
              <a:t>and</a:t>
            </a:r>
            <a:r>
              <a:rPr lang="en-US" sz="2400" spc="-5" dirty="0">
                <a:latin typeface="Kinetic Letters" pitchFamily="50"/>
              </a:rPr>
              <a:t> </a:t>
            </a:r>
            <a:r>
              <a:rPr lang="en-US" sz="2400" dirty="0">
                <a:latin typeface="Kinetic Letters" pitchFamily="50"/>
              </a:rPr>
              <a:t>white</a:t>
            </a:r>
            <a:r>
              <a:rPr lang="en-US" sz="2400" spc="-15" dirty="0">
                <a:latin typeface="Kinetic Letters" pitchFamily="50"/>
              </a:rPr>
              <a:t> </a:t>
            </a:r>
            <a:r>
              <a:rPr lang="en-US" sz="2400" dirty="0">
                <a:latin typeface="Kinetic Letters" pitchFamily="50"/>
              </a:rPr>
              <a:t>checked</a:t>
            </a:r>
            <a:r>
              <a:rPr lang="en-US" sz="2400" spc="-5" dirty="0">
                <a:latin typeface="Kinetic Letters" pitchFamily="50"/>
              </a:rPr>
              <a:t> </a:t>
            </a:r>
            <a:r>
              <a:rPr lang="en-US" sz="2400" dirty="0">
                <a:latin typeface="Kinetic Letters" pitchFamily="50"/>
              </a:rPr>
              <a:t>summer</a:t>
            </a:r>
            <a:r>
              <a:rPr lang="en-US" sz="2400" spc="-5" dirty="0">
                <a:latin typeface="Kinetic Letters" pitchFamily="50"/>
              </a:rPr>
              <a:t> </a:t>
            </a:r>
            <a:r>
              <a:rPr lang="en-US" sz="2400" spc="-10" dirty="0">
                <a:latin typeface="Kinetic Letters" pitchFamily="50"/>
              </a:rPr>
              <a:t>dress</a:t>
            </a:r>
          </a:p>
          <a:p>
            <a:pPr marL="342900" lvl="0" indent="-342900" algn="ctr">
              <a:lnSpc>
                <a:spcPct val="80000"/>
              </a:lnSpc>
              <a:buFont typeface="Symbol" pitchFamily="18"/>
              <a:buChar char=""/>
              <a:tabLst>
                <a:tab pos="1003297" algn="l"/>
              </a:tabLst>
            </a:pPr>
            <a:r>
              <a:rPr lang="en-US" sz="2400" spc="-10" dirty="0">
                <a:latin typeface="Kinetic Letters" pitchFamily="50"/>
              </a:rPr>
              <a:t>Wellington Boots</a:t>
            </a:r>
            <a:endParaRPr lang="en-GB" sz="2400" dirty="0">
              <a:latin typeface="Kinetic Letters" pitchFamily="50"/>
            </a:endParaRPr>
          </a:p>
          <a:p>
            <a:pPr lvl="0" algn="ctr">
              <a:lnSpc>
                <a:spcPct val="80000"/>
              </a:lnSpc>
            </a:pPr>
            <a:endParaRPr lang="en-US" sz="1700" dirty="0">
              <a:latin typeface="Kinetic Letters" pitchFamily="50"/>
            </a:endParaRPr>
          </a:p>
          <a:p>
            <a:pPr marL="0" lvl="0" indent="0" algn="ctr">
              <a:lnSpc>
                <a:spcPct val="80000"/>
              </a:lnSpc>
              <a:buNone/>
            </a:pPr>
            <a:r>
              <a:rPr lang="en-US" sz="1700" b="1" u="sng" dirty="0">
                <a:latin typeface="Kinetic Letters" pitchFamily="50"/>
              </a:rPr>
              <a:t>NAME EVERYTHING.</a:t>
            </a:r>
            <a:endParaRPr lang="en-GB" sz="6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6">
    <p:bg>
      <p:bgPr>
        <a:solidFill>
          <a:srgbClr val="FFFFFF"/>
        </a:solidFill>
        <a:effectLst/>
      </p:bgPr>
    </p:bg>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A51AD012-3116-4690-8A48-4E5E32E696D0}"/>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34BEE9A7-457E-4D84-8AFF-800F74E43B4F}"/>
              </a:ext>
            </a:extLst>
          </p:cNvPr>
          <p:cNvSpPr>
            <a:spLocks noMove="1" noResize="1"/>
          </p:cNvSpPr>
          <p:nvPr/>
        </p:nvSpPr>
        <p:spPr>
          <a:xfrm>
            <a:off x="643472" y="643463"/>
            <a:ext cx="10905070" cy="5562249"/>
          </a:xfrm>
          <a:custGeom>
            <a:avLst/>
            <a:gdLst>
              <a:gd name="f0" fmla="val 10800000"/>
              <a:gd name="f1" fmla="val 5400000"/>
              <a:gd name="f2" fmla="val 180"/>
              <a:gd name="f3" fmla="val w"/>
              <a:gd name="f4" fmla="val h"/>
              <a:gd name="f5" fmla="val 0"/>
              <a:gd name="f6" fmla="val 11243827"/>
              <a:gd name="f7" fmla="val 5641173"/>
              <a:gd name="f8" fmla="val 5209610"/>
              <a:gd name="f9" fmla="val 11240675"/>
              <a:gd name="f10" fmla="val 5210442"/>
              <a:gd name="f11" fmla="val 11212687"/>
              <a:gd name="f12" fmla="val 5216721"/>
              <a:gd name="f13" fmla="val 11197241"/>
              <a:gd name="f14" fmla="val 5217028"/>
              <a:gd name="f15" fmla="val 11179959"/>
              <a:gd name="f16" fmla="val 5221199"/>
              <a:gd name="f17" fmla="val 11151979"/>
              <a:gd name="f18" fmla="val 5230882"/>
              <a:gd name="f19" fmla="val 11122378"/>
              <a:gd name="f20" fmla="val 5252850"/>
              <a:gd name="f21" fmla="val 11105493"/>
              <a:gd name="f22" fmla="val 5259905"/>
              <a:gd name="f23" fmla="val 11078640"/>
              <a:gd name="f24" fmla="val 5263531"/>
              <a:gd name="f25" fmla="val 11079616"/>
              <a:gd name="f26" fmla="val 5270380"/>
              <a:gd name="f27" fmla="val 11069641"/>
              <a:gd name="f28" fmla="val 5270884"/>
              <a:gd name="f29" fmla="val 11047377"/>
              <a:gd name="f30" fmla="val 5271051"/>
              <a:gd name="f31" fmla="val 11033483"/>
              <a:gd name="f32" fmla="val 5272087"/>
              <a:gd name="f33" fmla="val 10994850"/>
              <a:gd name="f34" fmla="val 5270445"/>
              <a:gd name="f35" fmla="val 10980705"/>
              <a:gd name="f36" fmla="val 5272951"/>
              <a:gd name="f37" fmla="val 10976625"/>
              <a:gd name="f38" fmla="val 5280257"/>
              <a:gd name="f39" fmla="val 10970327"/>
              <a:gd name="f40" fmla="val 5284239"/>
              <a:gd name="f41" fmla="val 10962514"/>
              <a:gd name="f42" fmla="val 5286084"/>
              <a:gd name="f43" fmla="val 10945307"/>
              <a:gd name="f44" fmla="val 5286290"/>
              <a:gd name="f45" fmla="val 10845516"/>
              <a:gd name="f46" fmla="val 5303894"/>
              <a:gd name="f47" fmla="val 10831795"/>
              <a:gd name="f48" fmla="val 5305210"/>
              <a:gd name="f49" fmla="val 10824365"/>
              <a:gd name="f50" fmla="val 5311111"/>
              <a:gd name="f51" fmla="val 10818692"/>
              <a:gd name="f52" fmla="val 5312290"/>
              <a:gd name="f53" fmla="val 10802397"/>
              <a:gd name="f54" fmla="val 5311529"/>
              <a:gd name="f55" fmla="val 10797756"/>
              <a:gd name="f56" fmla="val 5312285"/>
              <a:gd name="f57" fmla="val 10796525"/>
              <a:gd name="f58" fmla="val 5315645"/>
              <a:gd name="f59" fmla="val 10781742"/>
              <a:gd name="f60" fmla="val 5321013"/>
              <a:gd name="f61" fmla="val 10726138"/>
              <a:gd name="f62" fmla="val 5338890"/>
              <a:gd name="f63" fmla="val 10709063"/>
              <a:gd name="f64" fmla="val 5344492"/>
              <a:gd name="f65" fmla="val 10705652"/>
              <a:gd name="f66" fmla="val 5339328"/>
              <a:gd name="f67" fmla="val 10698014"/>
              <a:gd name="f68" fmla="val 5347484"/>
              <a:gd name="f69" fmla="val 10694078"/>
              <a:gd name="f70" fmla="val 5349258"/>
              <a:gd name="f71" fmla="val 10693469"/>
              <a:gd name="f72" fmla="val 5345779"/>
              <a:gd name="f73" fmla="val 10683941"/>
              <a:gd name="f74" fmla="val 5344718"/>
              <a:gd name="f75" fmla="val 10681131"/>
              <a:gd name="f76" fmla="val 5347812"/>
              <a:gd name="f77" fmla="val 10614153"/>
              <a:gd name="f78" fmla="val 5364782"/>
              <a:gd name="f79" fmla="val 10647679"/>
              <a:gd name="f80" fmla="val 5329716"/>
              <a:gd name="f81" fmla="val 10609448"/>
              <a:gd name="f82" fmla="val 5351931"/>
              <a:gd name="f83" fmla="val 10602685"/>
              <a:gd name="f84" fmla="val 5353403"/>
              <a:gd name="f85" fmla="val 10597204"/>
              <a:gd name="f86" fmla="val 5352000"/>
              <a:gd name="f87" fmla="val 10592397"/>
              <a:gd name="f88" fmla="val 5349402"/>
              <a:gd name="f89" fmla="val 10585227"/>
              <a:gd name="f90" fmla="val 5344063"/>
              <a:gd name="f91" fmla="val 10557472"/>
              <a:gd name="f92" fmla="val 5354151"/>
              <a:gd name="f93" fmla="val 10543800"/>
              <a:gd name="f94" fmla="val 5357667"/>
              <a:gd name="f95" fmla="val 10529411"/>
              <a:gd name="f96" fmla="val 5359999"/>
              <a:gd name="f97" fmla="val 10514646"/>
              <a:gd name="f98" fmla="val 5361064"/>
              <a:gd name="f99" fmla="val 10511333"/>
              <a:gd name="f100" fmla="val 5353956"/>
              <a:gd name="f101" fmla="val 10499744"/>
              <a:gd name="f102" fmla="val 5364054"/>
              <a:gd name="f103" fmla="val 10494292"/>
              <a:gd name="f104" fmla="val 5366054"/>
              <a:gd name="f105" fmla="val 10494236"/>
              <a:gd name="f106" fmla="val 5361412"/>
              <a:gd name="f107" fmla="val 10482156"/>
              <a:gd name="f108" fmla="val 5359187"/>
              <a:gd name="f109" fmla="val 10477869"/>
              <a:gd name="f110" fmla="val 5363025"/>
              <a:gd name="f111" fmla="val 10387782"/>
              <a:gd name="f112" fmla="val 5379617"/>
              <a:gd name="f113" fmla="val 10438473"/>
              <a:gd name="f114" fmla="val 5336257"/>
              <a:gd name="f115" fmla="val 10384411"/>
              <a:gd name="f116" fmla="val 5362257"/>
              <a:gd name="f117" fmla="val 10375368"/>
              <a:gd name="f118" fmla="val 5363613"/>
              <a:gd name="f119" fmla="val 10368582"/>
              <a:gd name="f120" fmla="val 5361287"/>
              <a:gd name="f121" fmla="val 10362921"/>
              <a:gd name="f122" fmla="val 5357444"/>
              <a:gd name="f123" fmla="val 10352736"/>
              <a:gd name="f124" fmla="val 5347851"/>
              <a:gd name="f125" fmla="val 10344754"/>
              <a:gd name="f126" fmla="val 5351272"/>
              <a:gd name="f127" fmla="val 10314632"/>
              <a:gd name="f128" fmla="val 5351540"/>
              <a:gd name="f129" fmla="val 10305751"/>
              <a:gd name="f130" fmla="val 5341709"/>
              <a:gd name="f131" fmla="val 10288226"/>
              <a:gd name="f132" fmla="val 5351613"/>
              <a:gd name="f133" fmla="val 10262327"/>
              <a:gd name="f134" fmla="val 5331026"/>
              <a:gd name="f135" fmla="val 10271048"/>
              <a:gd name="f136" fmla="val 5349560"/>
              <a:gd name="f137" fmla="val 10251350"/>
              <a:gd name="f138" fmla="val 5352711"/>
              <a:gd name="f139" fmla="val 10235810"/>
              <a:gd name="f140" fmla="val 5356816"/>
              <a:gd name="f141" fmla="val 10264339"/>
              <a:gd name="f142" fmla="val 5364714"/>
              <a:gd name="f143" fmla="val 10249108"/>
              <a:gd name="f144" fmla="val 5365881"/>
              <a:gd name="f145" fmla="val 10232632"/>
              <a:gd name="f146" fmla="val 5360566"/>
              <a:gd name="f147" fmla="val 10233406"/>
              <a:gd name="f148" fmla="val 5377073"/>
              <a:gd name="f149" fmla="val 10216272"/>
              <a:gd name="f150" fmla="val 5370573"/>
              <a:gd name="f151" fmla="val 10220434"/>
              <a:gd name="f152" fmla="val 5358137"/>
              <a:gd name="f153" fmla="val 10182459"/>
              <a:gd name="f154" fmla="val 5372984"/>
              <a:gd name="f155" fmla="val 10181278"/>
              <a:gd name="f156" fmla="val 5362119"/>
              <a:gd name="f157" fmla="val 10166724"/>
              <a:gd name="f158" fmla="val 5377655"/>
              <a:gd name="f159" fmla="val 10159412"/>
              <a:gd name="f160" fmla="val 5358516"/>
              <a:gd name="f161" fmla="val 10140033"/>
              <a:gd name="f162" fmla="val 5363304"/>
              <a:gd name="f163" fmla="val 10130907"/>
              <a:gd name="f164" fmla="val 5369181"/>
              <a:gd name="f165" fmla="val 10124323"/>
              <a:gd name="f166" fmla="val 5370190"/>
              <a:gd name="f167" fmla="val 10115353"/>
              <a:gd name="f168" fmla="val 5363869"/>
              <a:gd name="f169" fmla="val 10073314"/>
              <a:gd name="f170" fmla="val 5392482"/>
              <a:gd name="f171" fmla="val 10089920"/>
              <a:gd name="f172" fmla="val 5365150"/>
              <a:gd name="f173" fmla="val 10050578"/>
              <a:gd name="f174" fmla="val 5376153"/>
              <a:gd name="f175" fmla="val 10016683"/>
              <a:gd name="f176" fmla="val 5387725"/>
              <a:gd name="f177" fmla="val 9978260"/>
              <a:gd name="f178" fmla="val 5395233"/>
              <a:gd name="f179" fmla="val 9945478"/>
              <a:gd name="f180" fmla="val 5422859"/>
              <a:gd name="f181" fmla="val 9939461"/>
              <a:gd name="f182" fmla="val 5430686"/>
              <a:gd name="f183" fmla="val 9924686"/>
              <a:gd name="f184" fmla="val 5433649"/>
              <a:gd name="f185" fmla="val 9912481"/>
              <a:gd name="f186" fmla="val 5429477"/>
              <a:gd name="f187" fmla="val 9910384"/>
              <a:gd name="f188" fmla="val 5428759"/>
              <a:gd name="f189" fmla="val 9908438"/>
              <a:gd name="f190" fmla="val 5427851"/>
              <a:gd name="f191" fmla="val 9906713"/>
              <a:gd name="f192" fmla="val 5426784"/>
              <a:gd name="f193" fmla="val 9878372"/>
              <a:gd name="f194" fmla="val 5431011"/>
              <a:gd name="f195" fmla="val 9774714"/>
              <a:gd name="f196" fmla="val 5449885"/>
              <a:gd name="f197" fmla="val 9742436"/>
              <a:gd name="f198" fmla="val 5454834"/>
              <a:gd name="f199" fmla="val 9739822"/>
              <a:gd name="f200" fmla="val 5444779"/>
              <a:gd name="f201" fmla="val 9723500"/>
              <a:gd name="f202" fmla="val 5462923"/>
              <a:gd name="f203" fmla="val 9713044"/>
              <a:gd name="f204" fmla="val 5456476"/>
              <a:gd name="f205" fmla="val 9705555"/>
              <a:gd name="f206" fmla="val 5450821"/>
              <a:gd name="f207" fmla="val 9698855"/>
              <a:gd name="f208" fmla="val 5455006"/>
              <a:gd name="f209" fmla="val 9691033"/>
              <a:gd name="f210" fmla="val 5455451"/>
              <a:gd name="f211" fmla="val 9680728"/>
              <a:gd name="f212" fmla="val 5451004"/>
              <a:gd name="f213" fmla="val 9647117"/>
              <a:gd name="f214" fmla="val 5459035"/>
              <a:gd name="f215" fmla="val 9638355"/>
              <a:gd name="f216" fmla="val 5464794"/>
              <a:gd name="f217" fmla="val 9617415"/>
              <a:gd name="f218" fmla="val 5484808"/>
              <a:gd name="f219" fmla="val 9569832"/>
              <a:gd name="f220" fmla="val 5469945"/>
              <a:gd name="f221" fmla="val 9552434"/>
              <a:gd name="f222" fmla="val 5485280"/>
              <a:gd name="f223" fmla="val 9546122"/>
              <a:gd name="f224" fmla="val 5487529"/>
              <a:gd name="f225" fmla="val 9539945"/>
              <a:gd name="f226" fmla="val 5488440"/>
              <a:gd name="f227" fmla="val 9533883"/>
              <a:gd name="f228" fmla="val 5488516"/>
              <a:gd name="f229" fmla="val 9516916"/>
              <a:gd name="f230" fmla="val 5486828"/>
              <a:gd name="f231" fmla="val 9512093"/>
              <a:gd name="f232" fmla="val 5482541"/>
              <a:gd name="f233" fmla="val 9501725"/>
              <a:gd name="f234" fmla="val 5483603"/>
              <a:gd name="f235" fmla="val 9498754"/>
              <a:gd name="f236" fmla="val 5482951"/>
              <a:gd name="f237" fmla="val 9493078"/>
              <a:gd name="f238" fmla="val 5481686"/>
              <a:gd name="f239" fmla="val 9487476"/>
              <a:gd name="f240" fmla="val 5480586"/>
              <a:gd name="f241" fmla="val 9481932"/>
              <a:gd name="f242" fmla="val 5480151"/>
              <a:gd name="f243" fmla="val 9489223"/>
              <a:gd name="f244" fmla="val 5501646"/>
              <a:gd name="f245" fmla="val 9435971"/>
              <a:gd name="f246" fmla="val 5479991"/>
              <a:gd name="f247" fmla="val 9451321"/>
              <a:gd name="f248" fmla="val 5497375"/>
              <a:gd name="f249" fmla="val 9422124"/>
              <a:gd name="f250" fmla="val 5498722"/>
              <a:gd name="f251" fmla="val 9444395"/>
              <a:gd name="f252" fmla="val 5514914"/>
              <a:gd name="f253" fmla="val 9409298"/>
              <a:gd name="f254" fmla="val 5499478"/>
              <a:gd name="f255" fmla="val 9363968"/>
              <a:gd name="f256" fmla="val 5517055"/>
              <a:gd name="f257" fmla="val 9350073"/>
              <a:gd name="f258" fmla="val 5507226"/>
              <a:gd name="f259" fmla="val 9303056"/>
              <a:gd name="f260" fmla="val 5519093"/>
              <a:gd name="f261" fmla="val 9272929"/>
              <a:gd name="f262" fmla="val 5515489"/>
              <a:gd name="f263" fmla="val 9242312"/>
              <a:gd name="f264" fmla="val 5519100"/>
              <a:gd name="f265" fmla="val 9229078"/>
              <a:gd name="f266" fmla="val 5524154"/>
              <a:gd name="f267" fmla="val 9244549"/>
              <a:gd name="f268" fmla="val 5484199"/>
              <a:gd name="f269" fmla="val 9198133"/>
              <a:gd name="f270" fmla="val 5512463"/>
              <a:gd name="f271" fmla="val 9165105"/>
              <a:gd name="f272" fmla="val 5532892"/>
              <a:gd name="f273" fmla="val 9128348"/>
              <a:gd name="f274" fmla="val 5546691"/>
              <a:gd name="f275" fmla="val 9105217"/>
              <a:gd name="f276" fmla="val 5601124"/>
              <a:gd name="f277" fmla="val 9077301"/>
              <a:gd name="f278" fmla="val 5580356"/>
              <a:gd name="f279" fmla="val 9034770"/>
              <a:gd name="f280" fmla="val 5585424"/>
              <a:gd name="f281" fmla="val 9004654"/>
              <a:gd name="f282" fmla="val 5606346"/>
              <a:gd name="f283" fmla="val 8960065"/>
              <a:gd name="f284" fmla="val 5597982"/>
              <a:gd name="f285" fmla="val 8958681"/>
              <a:gd name="f286" fmla="val 5601368"/>
              <a:gd name="f287" fmla="val 8956414"/>
              <a:gd name="f288" fmla="val 5604204"/>
              <a:gd name="f289" fmla="val 8953536"/>
              <a:gd name="f290" fmla="val 5606638"/>
              <a:gd name="f291" fmla="val 8943907"/>
              <a:gd name="f292" fmla="val 5612541"/>
              <a:gd name="f293" fmla="val 8942046"/>
              <a:gd name="f294" fmla="val 5612112"/>
              <a:gd name="f295" fmla="val 8934733"/>
              <a:gd name="f296" fmla="val 5612036"/>
              <a:gd name="f297" fmla="val 8930989"/>
              <a:gd name="f298" fmla="val 5613463"/>
              <a:gd name="f299" fmla="val 8928824"/>
              <a:gd name="f300" fmla="val 5615549"/>
              <a:gd name="f301" fmla="val 8927294"/>
              <a:gd name="f302" fmla="val 5618607"/>
              <a:gd name="f303" fmla="val 8918651"/>
              <a:gd name="f304" fmla="val 5621688"/>
              <a:gd name="f305" fmla="val 8902772"/>
              <a:gd name="f306" fmla="val 5629703"/>
              <a:gd name="f307" fmla="val 8898724"/>
              <a:gd name="f308" fmla="val 5629379"/>
              <a:gd name="f309" fmla="val 8873099"/>
              <a:gd name="f310" fmla="val 5638628"/>
              <a:gd name="f311" fmla="val 8872234"/>
              <a:gd name="f312" fmla="val 5637889"/>
              <a:gd name="f313" fmla="val 8869712"/>
              <a:gd name="f314" fmla="val 5636443"/>
              <a:gd name="f315" fmla="val 8866744"/>
              <a:gd name="f316" fmla="val 5635774"/>
              <a:gd name="f317" fmla="val 8862777"/>
              <a:gd name="f318" fmla="val 5636711"/>
              <a:gd name="f319" fmla="val 8861373"/>
              <a:gd name="f320" fmla="val 5622581"/>
              <a:gd name="f321" fmla="val 8857449"/>
              <a:gd name="f322" fmla="val 5632426"/>
              <a:gd name="f323" fmla="val 8845869"/>
              <a:gd name="f324" fmla="val 5636436"/>
              <a:gd name="f325" fmla="val 8841103"/>
              <a:gd name="f326" fmla="val 5615386"/>
              <a:gd name="f327" fmla="val 8812729"/>
              <a:gd name="f328" fmla="val 5634444"/>
              <a:gd name="f329" fmla="val 8800548"/>
              <a:gd name="f330" fmla="val 5625084"/>
              <a:gd name="f331" fmla="val 8792146"/>
              <a:gd name="f332" fmla="val 5628504"/>
              <a:gd name="f333" fmla="val 8783174"/>
              <a:gd name="f334" fmla="val 5631737"/>
              <a:gd name="f335" fmla="val 8773774"/>
              <a:gd name="f336" fmla="val 5634630"/>
              <a:gd name="f337" fmla="val 8698255"/>
              <a:gd name="f338" fmla="val 5636083"/>
              <a:gd name="f339" fmla="val 8619167"/>
              <a:gd name="f340" fmla="val 5619130"/>
              <a:gd name="f341" fmla="val 8589913"/>
              <a:gd name="f342" fmla="val 5618762"/>
              <a:gd name="f343" fmla="val 8564581"/>
              <a:gd name="f344" fmla="val 5612466"/>
              <a:gd name="f345" fmla="val 8539822"/>
              <a:gd name="f346" fmla="val 5616905"/>
              <a:gd name="f347" fmla="val 8529764"/>
              <a:gd name="f348" fmla="val 5612008"/>
              <a:gd name="f349" fmla="val 8520285"/>
              <a:gd name="f350" fmla="val 5610031"/>
              <a:gd name="f351" fmla="val 8511094"/>
              <a:gd name="f352" fmla="val 5617360"/>
              <a:gd name="f353" fmla="val 8483794"/>
              <a:gd name="f354" fmla="val 5614914"/>
              <a:gd name="f355" fmla="val 8477184"/>
              <a:gd name="f356" fmla="val 5604447"/>
              <a:gd name="f357" fmla="val 8459886"/>
              <a:gd name="f358" fmla="val 5612612"/>
              <a:gd name="f359" fmla="val 8444548"/>
              <a:gd name="f360" fmla="val 5595681"/>
              <a:gd name="f361" fmla="val 8443640"/>
              <a:gd name="f362" fmla="val 5602142"/>
              <a:gd name="f363" fmla="val 8436432"/>
              <a:gd name="f364" fmla="val 5606990"/>
              <a:gd name="f365" fmla="val 8435403"/>
              <a:gd name="f366" fmla="val 5607336"/>
              <a:gd name="f367" fmla="val 8433307"/>
              <a:gd name="f368" fmla="val 5604917"/>
              <a:gd name="f369" fmla="val 8428968"/>
              <a:gd name="f370" fmla="val 5603796"/>
              <a:gd name="f371" fmla="val 8417124"/>
              <a:gd name="f372" fmla="val 5604518"/>
              <a:gd name="f373" fmla="val 8412669"/>
              <a:gd name="f374" fmla="val 5605413"/>
              <a:gd name="f375" fmla="val 8409601"/>
              <a:gd name="f376" fmla="val 5605797"/>
              <a:gd name="f377" fmla="val 8407563"/>
              <a:gd name="f378" fmla="val 5605754"/>
              <a:gd name="f379" fmla="val 8406152"/>
              <a:gd name="f380" fmla="val 5605396"/>
              <a:gd name="f381" fmla="val 8405989"/>
              <a:gd name="f382" fmla="val 5605197"/>
              <a:gd name="f383" fmla="val 8399884"/>
              <a:gd name="f384" fmla="val 5605568"/>
              <a:gd name="f385" fmla="val 8389582"/>
              <a:gd name="f386" fmla="val 5606652"/>
              <a:gd name="f387" fmla="val 8379557"/>
              <a:gd name="f388" fmla="val 5608135"/>
              <a:gd name="f389" fmla="val 8370014"/>
              <a:gd name="f390" fmla="val 5609900"/>
              <a:gd name="f391" fmla="val 8361945"/>
              <a:gd name="f392" fmla="val 5598787"/>
              <a:gd name="f393" fmla="val 8326685"/>
              <a:gd name="f394" fmla="val 5611914"/>
              <a:gd name="f395" fmla="val 8330544"/>
              <a:gd name="f396" fmla="val 5590964"/>
              <a:gd name="f397" fmla="val 8317672"/>
              <a:gd name="f398" fmla="val 5592723"/>
              <a:gd name="f399" fmla="val 8309886"/>
              <a:gd name="f400" fmla="val 5601422"/>
              <a:gd name="f401" fmla="val 8314221"/>
              <a:gd name="f402" fmla="val 5587682"/>
              <a:gd name="f403" fmla="val 8309983"/>
              <a:gd name="f404" fmla="val 5587866"/>
              <a:gd name="f405" fmla="val 8307372"/>
              <a:gd name="f406" fmla="val 5586698"/>
              <a:gd name="f407" fmla="val 8305502"/>
              <a:gd name="f408" fmla="val 5584868"/>
              <a:gd name="f409" fmla="val 8304962"/>
              <a:gd name="f410" fmla="val 5584007"/>
              <a:gd name="f411" fmla="val 8276324"/>
              <a:gd name="f412" fmla="val 5588260"/>
              <a:gd name="f413" fmla="val 8272522"/>
              <a:gd name="f414" fmla="val 5587226"/>
              <a:gd name="f415" fmla="val 8253857"/>
              <a:gd name="f416" fmla="val 5592043"/>
              <a:gd name="f417" fmla="val 8244212"/>
              <a:gd name="f418" fmla="val 5593439"/>
              <a:gd name="f419" fmla="val 8241488"/>
              <a:gd name="f420" fmla="val 5596085"/>
              <a:gd name="f421" fmla="val 8238546"/>
              <a:gd name="f422" fmla="val 5597691"/>
              <a:gd name="f423" fmla="val 8234330"/>
              <a:gd name="f424" fmla="val 5598384"/>
              <a:gd name="f425" fmla="val 8227256"/>
              <a:gd name="f426" fmla="val 5597005"/>
              <a:gd name="f427" fmla="val 8225619"/>
              <a:gd name="f428" fmla="val 5596262"/>
              <a:gd name="f429" fmla="val 8213882"/>
              <a:gd name="f430" fmla="val 5600179"/>
              <a:gd name="f431" fmla="val 8210102"/>
              <a:gd name="f432" fmla="val 5601988"/>
              <a:gd name="f433" fmla="val 8206755"/>
              <a:gd name="f434" fmla="val 5604291"/>
              <a:gd name="f435" fmla="val 8204045"/>
              <a:gd name="f436" fmla="val 5607275"/>
              <a:gd name="f437" fmla="val 8164079"/>
              <a:gd name="f438" fmla="val 5591326"/>
              <a:gd name="f439" fmla="val 8126369"/>
              <a:gd name="f440" fmla="val 5605919"/>
              <a:gd name="f441" fmla="val 8082989"/>
              <a:gd name="f442" fmla="val 5603160"/>
              <a:gd name="f443" fmla="val 8034449"/>
              <a:gd name="f444" fmla="val 5606898"/>
              <a:gd name="f445" fmla="val 8008954"/>
              <a:gd name="f446" fmla="val 5596936"/>
              <a:gd name="f447" fmla="val 7976942"/>
              <a:gd name="f448" fmla="val 5598455"/>
              <a:gd name="f449" fmla="val 7962042"/>
              <a:gd name="f450" fmla="val 5600916"/>
              <a:gd name="f451" fmla="val 7941729"/>
              <a:gd name="f452" fmla="val 5599827"/>
              <a:gd name="f453" fmla="val 7950121"/>
              <a:gd name="f454" fmla="val 5590893"/>
              <a:gd name="f455" fmla="val 7904855"/>
              <a:gd name="f456" fmla="val 5610014"/>
              <a:gd name="f457" fmla="val 7778840"/>
              <a:gd name="f458" fmla="val 5612380"/>
              <a:gd name="f459" fmla="val 7727691"/>
              <a:gd name="f460" fmla="val 5621064"/>
              <a:gd name="f461" fmla="val 7699805"/>
              <a:gd name="f462" fmla="val 5600056"/>
              <a:gd name="f463" fmla="val 7714922"/>
              <a:gd name="f464" fmla="val 5619495"/>
              <a:gd name="f465" fmla="val 7685998"/>
              <a:gd name="f466" fmla="val 5615564"/>
              <a:gd name="f467" fmla="val 7693909"/>
              <a:gd name="f468" fmla="val 5634905"/>
              <a:gd name="f469" fmla="val 7650884"/>
              <a:gd name="f470" fmla="val 5604714"/>
              <a:gd name="f471" fmla="val 7649302"/>
              <a:gd name="f472" fmla="val 5626541"/>
              <a:gd name="f473" fmla="val 7644089"/>
              <a:gd name="f474" fmla="val 5625134"/>
              <a:gd name="f475" fmla="val 7639087"/>
              <a:gd name="f476" fmla="val 5623084"/>
              <a:gd name="f477" fmla="val 7634083"/>
              <a:gd name="f478" fmla="val 5620862"/>
              <a:gd name="f479" fmla="val 7631455"/>
              <a:gd name="f480" fmla="val 5619708"/>
              <a:gd name="f481" fmla="val 7620952"/>
              <a:gd name="f482" fmla="val 5618872"/>
              <a:gd name="f483" fmla="val 7617992"/>
              <a:gd name="f484" fmla="val 5613914"/>
              <a:gd name="f485" fmla="val 7602182"/>
              <a:gd name="f486" fmla="val 5609271"/>
              <a:gd name="f487" fmla="val 7596260"/>
              <a:gd name="f488" fmla="val 5608262"/>
              <a:gd name="f489" fmla="val 7589888"/>
              <a:gd name="f490" fmla="val 5608028"/>
              <a:gd name="f491" fmla="val 7582847"/>
              <a:gd name="f492" fmla="val 5609047"/>
              <a:gd name="f493" fmla="val 7565525"/>
              <a:gd name="f494" fmla="val 5617697"/>
              <a:gd name="f495" fmla="val 7538553"/>
              <a:gd name="f496" fmla="val 5607096"/>
              <a:gd name="f497" fmla="val 7514158"/>
              <a:gd name="f498" fmla="val 5607737"/>
              <a:gd name="f499" fmla="val 7502955"/>
              <a:gd name="f500" fmla="val 5610415"/>
              <a:gd name="f501" fmla="val 7466391"/>
              <a:gd name="f502" fmla="val 5605949"/>
              <a:gd name="f503" fmla="val 7455982"/>
              <a:gd name="f504" fmla="val 5605083"/>
              <a:gd name="f505" fmla="val 7445179"/>
              <a:gd name="f506" fmla="val 5604628"/>
              <a:gd name="f507" fmla="val 7433806"/>
              <a:gd name="f508" fmla="val 5604945"/>
              <a:gd name="f509" fmla="val 7412693"/>
              <a:gd name="f510" fmla="val 5607075"/>
              <a:gd name="f511" fmla="val 7407159"/>
              <a:gd name="f512" fmla="val 5605310"/>
              <a:gd name="f513" fmla="val 7397520"/>
              <a:gd name="f514" fmla="val 5605506"/>
              <a:gd name="f515" fmla="val 7384763"/>
              <a:gd name="f516" fmla="val 5611721"/>
              <a:gd name="f517" fmla="val 7385900"/>
              <a:gd name="f518" fmla="val 5604171"/>
              <a:gd name="f519" fmla="val 7375071"/>
              <a:gd name="f520" fmla="val 5606788"/>
              <a:gd name="f521" fmla="val 7364382"/>
              <a:gd name="f522" fmla="val 5600762"/>
              <a:gd name="f523" fmla="val 7363212"/>
              <a:gd name="f524" fmla="val 5599363"/>
              <a:gd name="f525" fmla="val 7362331"/>
              <a:gd name="f526" fmla="val 5597874"/>
              <a:gd name="f527" fmla="val 7361770"/>
              <a:gd name="f528" fmla="val 5596347"/>
              <a:gd name="f529" fmla="val 7346641"/>
              <a:gd name="f530" fmla="val 5598329"/>
              <a:gd name="f531" fmla="val 7334238"/>
              <a:gd name="f532" fmla="val 5594014"/>
              <a:gd name="f533" fmla="val 7323426"/>
              <a:gd name="f534" fmla="val 5596835"/>
              <a:gd name="f535" fmla="val 7318938"/>
              <a:gd name="f536" fmla="val 5596200"/>
              <a:gd name="f537" fmla="val 7307784"/>
              <a:gd name="f538" fmla="val 5594065"/>
              <a:gd name="f539" fmla="val 7302066"/>
              <a:gd name="f540" fmla="val 5592568"/>
              <a:gd name="f541" fmla="val 7295667"/>
              <a:gd name="f542" fmla="val 5590765"/>
              <a:gd name="f543" fmla="val 7288540"/>
              <a:gd name="f544" fmla="val 5589320"/>
              <a:gd name="f545" fmla="val 7282537"/>
              <a:gd name="f546" fmla="val 5588660"/>
              <a:gd name="f547" fmla="val 7269466"/>
              <a:gd name="f548" fmla="val 5581404"/>
              <a:gd name="f549" fmla="val 7259956"/>
              <a:gd name="f550" fmla="val 5575919"/>
              <a:gd name="f551" fmla="val 7252471"/>
              <a:gd name="f552" fmla="val 5572223"/>
              <a:gd name="f553" fmla="val 7244165"/>
              <a:gd name="f554" fmla="val 5575200"/>
              <a:gd name="f555" fmla="val 7230005"/>
              <a:gd name="f556" fmla="val 5568113"/>
              <a:gd name="f557" fmla="val 7220114"/>
              <a:gd name="f558" fmla="val 5548251"/>
              <a:gd name="f559" fmla="val 7199619"/>
              <a:gd name="f560" fmla="val 5553550"/>
              <a:gd name="f561" fmla="val 7205839"/>
              <a:gd name="f562" fmla="val 5544552"/>
              <a:gd name="f563" fmla="val 7176858"/>
              <a:gd name="f564" fmla="val 5552461"/>
              <a:gd name="f565" fmla="val 7173434"/>
              <a:gd name="f566" fmla="val 5543219"/>
              <a:gd name="f567" fmla="val 7171853"/>
              <a:gd name="f568" fmla="val 5535776"/>
              <a:gd name="f569" fmla="val 7162694"/>
              <a:gd name="f570" fmla="val 5536440"/>
              <a:gd name="f571" fmla="val 7155718"/>
              <a:gd name="f572" fmla="val 5533697"/>
              <a:gd name="f573" fmla="val 7150747"/>
              <a:gd name="f574" fmla="val 5526096"/>
              <a:gd name="f575" fmla="val 7115649"/>
              <a:gd name="f576" fmla="val 5519155"/>
              <a:gd name="f577" fmla="val 7103430"/>
              <a:gd name="f578" fmla="val 5520249"/>
              <a:gd name="f579" fmla="val 7068988"/>
              <a:gd name="f580" fmla="val 5527813"/>
              <a:gd name="f581" fmla="val 7041283"/>
              <a:gd name="f582" fmla="val 5497211"/>
              <a:gd name="f583" fmla="val 7013746"/>
              <a:gd name="f584" fmla="val 5502470"/>
              <a:gd name="f585" fmla="val 7006535"/>
              <a:gd name="f586" fmla="val 5501753"/>
              <a:gd name="f587" fmla="val 7000557"/>
              <a:gd name="f588" fmla="val 5500031"/>
              <a:gd name="f589" fmla="val 6995379"/>
              <a:gd name="f590" fmla="val 5497693"/>
              <a:gd name="f591" fmla="val 6982475"/>
              <a:gd name="f592" fmla="val 5489641"/>
              <a:gd name="f593" fmla="val 6982314"/>
              <a:gd name="f594" fmla="val 5487873"/>
              <a:gd name="f595" fmla="val 6982155"/>
              <a:gd name="f596" fmla="val 5486104"/>
              <a:gd name="f597" fmla="val 6981994"/>
              <a:gd name="f598" fmla="val 5484335"/>
              <a:gd name="f599" fmla="val 6972355"/>
              <a:gd name="f600" fmla="val 5481074"/>
              <a:gd name="f601" fmla="val 6970394"/>
              <a:gd name="f602" fmla="val 5479383"/>
              <a:gd name="f603" fmla="val 6966663"/>
              <a:gd name="f604" fmla="val 5476135"/>
              <a:gd name="f605" fmla="val 6962857"/>
              <a:gd name="f606" fmla="val 5473046"/>
              <a:gd name="f607" fmla="val 6958543"/>
              <a:gd name="f608" fmla="val 5470507"/>
              <a:gd name="f609" fmla="val 6946682"/>
              <a:gd name="f610" fmla="val 5490417"/>
              <a:gd name="f611" fmla="val 6919886"/>
              <a:gd name="f612" fmla="val 5452192"/>
              <a:gd name="f613" fmla="val 6918276"/>
              <a:gd name="f614" fmla="val 5472034"/>
              <a:gd name="f615" fmla="val 6892502"/>
              <a:gd name="f616" fmla="val 5461546"/>
              <a:gd name="f617" fmla="val 6897731"/>
              <a:gd name="f618" fmla="val 5483185"/>
              <a:gd name="f619" fmla="val 6881046"/>
              <a:gd name="f620" fmla="val 5457070"/>
              <a:gd name="f621" fmla="val 6828055"/>
              <a:gd name="f622" fmla="val 5453051"/>
              <a:gd name="f623" fmla="val 6839016"/>
              <a:gd name="f624" fmla="val 5431108"/>
              <a:gd name="f625" fmla="val 6752164"/>
              <a:gd name="f626" fmla="val 5425021"/>
              <a:gd name="f627" fmla="val 6758292"/>
              <a:gd name="f628" fmla="val 5421861"/>
              <a:gd name="f629" fmla="val 6727733"/>
              <a:gd name="f630" fmla="val 5418470"/>
              <a:gd name="f631" fmla="val 6724964"/>
              <a:gd name="f632" fmla="val 5414071"/>
              <a:gd name="f633" fmla="val 6683286"/>
              <a:gd name="f634" fmla="val 5432830"/>
              <a:gd name="f635" fmla="val 6644277"/>
              <a:gd name="f636" fmla="val 5429684"/>
              <a:gd name="f637" fmla="val 6602299"/>
              <a:gd name="f638" fmla="val 5429624"/>
              <a:gd name="f639" fmla="val 6572889"/>
              <a:gd name="f640" fmla="val 5412513"/>
              <a:gd name="f641" fmla="val 6532914"/>
              <a:gd name="f642" fmla="val 5431205"/>
              <a:gd name="f643" fmla="val 6307459"/>
              <a:gd name="f644" fmla="val 5467087"/>
              <a:gd name="f645" fmla="val 6243940"/>
              <a:gd name="f646" fmla="val 5484756"/>
              <a:gd name="f647" fmla="val 6232610"/>
              <a:gd name="f648" fmla="val 5506751"/>
              <a:gd name="f649" fmla="val 6196243"/>
              <a:gd name="f650" fmla="val 5515042"/>
              <a:gd name="f651" fmla="val 6164533"/>
              <a:gd name="f652" fmla="val 5518021"/>
              <a:gd name="f653" fmla="val 6142666"/>
              <a:gd name="f654" fmla="val 5509345"/>
              <a:gd name="f655" fmla="val 6099124"/>
              <a:gd name="f656" fmla="val 5516848"/>
              <a:gd name="f657" fmla="val 6076503"/>
              <a:gd name="f658" fmla="val 5515419"/>
              <a:gd name="f659" fmla="val 6031865"/>
              <a:gd name="f660" fmla="val 5528713"/>
              <a:gd name="f661" fmla="val 6016077"/>
              <a:gd name="f662" fmla="val 5528642"/>
              <a:gd name="f663" fmla="val 6017142"/>
              <a:gd name="f664" fmla="val 5530608"/>
              <a:gd name="f665" fmla="val 6008544"/>
              <a:gd name="f666" fmla="val 5532493"/>
              <a:gd name="f667" fmla="val 6004389"/>
              <a:gd name="f668" fmla="val 5531206"/>
              <a:gd name="f669" fmla="val 5932347"/>
              <a:gd name="f670" fmla="val 5531241"/>
              <a:gd name="f671" fmla="val 5981006"/>
              <a:gd name="f672" fmla="val 5545600"/>
              <a:gd name="f673" fmla="val 5933945"/>
              <a:gd name="f674" fmla="val 5538840"/>
              <a:gd name="f675" fmla="val 5905303"/>
              <a:gd name="f676" fmla="val 5539379"/>
              <a:gd name="f677" fmla="val 5918093"/>
              <a:gd name="f678" fmla="val 5561978"/>
              <a:gd name="f679" fmla="val 5883936"/>
              <a:gd name="f680" fmla="val 5553807"/>
              <a:gd name="f681" fmla="val 5850054"/>
              <a:gd name="f682" fmla="val 5556990"/>
              <a:gd name="f683" fmla="val 5832962"/>
              <a:gd name="f684" fmla="val 5567338"/>
              <a:gd name="f685" fmla="val 5798331"/>
              <a:gd name="f686" fmla="val 5564248"/>
              <a:gd name="f687" fmla="val 5766627"/>
              <a:gd name="f688" fmla="val 5567265"/>
              <a:gd name="f689" fmla="val 5741097"/>
              <a:gd name="f690" fmla="val 5573248"/>
              <a:gd name="f691" fmla="val 5712738"/>
              <a:gd name="f692" fmla="val 5573120"/>
              <a:gd name="f693" fmla="val 5703372"/>
              <a:gd name="f694" fmla="val 5576849"/>
              <a:gd name="f695" fmla="val 5693695"/>
              <a:gd name="f696" fmla="val 5578874"/>
              <a:gd name="f697" fmla="val 5681342"/>
              <a:gd name="f698" fmla="val 5575621"/>
              <a:gd name="f699" fmla="val 5627167"/>
              <a:gd name="f700" fmla="val 5583215"/>
              <a:gd name="f701" fmla="val 5612183"/>
              <a:gd name="f702" fmla="val 5597917"/>
              <a:gd name="f703" fmla="val 5611727"/>
              <a:gd name="f704" fmla="val 5586689"/>
              <a:gd name="f705" fmla="val 5591414"/>
              <a:gd name="f706" fmla="val 5587695"/>
              <a:gd name="f707" fmla="val 5574616"/>
              <a:gd name="f708" fmla="val 5587612"/>
              <a:gd name="f709" fmla="val 5598133"/>
              <a:gd name="f710" fmla="val 5579413"/>
              <a:gd name="f711" fmla="val 5583028"/>
              <a:gd name="f712" fmla="val 5580877"/>
              <a:gd name="f713" fmla="val 5569804"/>
              <a:gd name="f714" fmla="val 5586020"/>
              <a:gd name="f715" fmla="val 5562718"/>
              <a:gd name="f716" fmla="val 5576982"/>
              <a:gd name="f717" fmla="val 5549426"/>
              <a:gd name="f718" fmla="val 5582858"/>
              <a:gd name="f719" fmla="val 5559299"/>
              <a:gd name="f720" fmla="val 5589013"/>
              <a:gd name="f721" fmla="val 5515978"/>
              <a:gd name="f722" fmla="val 5586206"/>
              <a:gd name="f723" fmla="val 5519999"/>
              <a:gd name="f724" fmla="val 5592246"/>
              <a:gd name="f725" fmla="val 5498728"/>
              <a:gd name="f726" fmla="val 5585844"/>
              <a:gd name="f727" fmla="val 5500813"/>
              <a:gd name="f728" fmla="val 5597206"/>
              <a:gd name="f729" fmla="val 5480028"/>
              <a:gd name="f730" fmla="val 5597282"/>
              <a:gd name="f731" fmla="val 5468519"/>
              <a:gd name="f732" fmla="val 5595356"/>
              <a:gd name="f733" fmla="val 5461753"/>
              <a:gd name="f734" fmla="val 5595717"/>
              <a:gd name="f735" fmla="val 5456175"/>
              <a:gd name="f736" fmla="val 5600371"/>
              <a:gd name="f737" fmla="val 5402444"/>
              <a:gd name="f738" fmla="val 5590675"/>
              <a:gd name="f739" fmla="val 5431269"/>
              <a:gd name="f740" fmla="val 5603179"/>
              <a:gd name="f741" fmla="val 5388463"/>
              <a:gd name="f742" fmla="val 5602638"/>
              <a:gd name="f743" fmla="val 5350589"/>
              <a:gd name="f744" fmla="val 5601042"/>
              <a:gd name="f745" fmla="val 5310318"/>
              <a:gd name="f746" fmla="val 5602266"/>
              <a:gd name="f747" fmla="val 5265898"/>
              <a:gd name="f748" fmla="val 5591830"/>
              <a:gd name="f749" fmla="val 5256434"/>
              <a:gd name="f750" fmla="val 5588423"/>
              <a:gd name="f751" fmla="val 5240914"/>
              <a:gd name="f752" fmla="val 5588853"/>
              <a:gd name="f753" fmla="val 5231231"/>
              <a:gd name="f754" fmla="val 5592790"/>
              <a:gd name="f755" fmla="val 5229565"/>
              <a:gd name="f756" fmla="val 5593467"/>
              <a:gd name="f757" fmla="val 5228139"/>
              <a:gd name="f758" fmla="val 5594226"/>
              <a:gd name="f759" fmla="val 5226996"/>
              <a:gd name="f760" fmla="val 5595040"/>
              <a:gd name="f761" fmla="val 5199121"/>
              <a:gd name="f762" fmla="val 5587151"/>
              <a:gd name="f763" fmla="val 5190547"/>
              <a:gd name="f764" fmla="val 5594087"/>
              <a:gd name="f765" fmla="val 5175988"/>
              <a:gd name="f766" fmla="val 5588131"/>
              <a:gd name="f767" fmla="val 5141664"/>
              <a:gd name="f768" fmla="val 5589465"/>
              <a:gd name="f769" fmla="val 5120774"/>
              <a:gd name="f770" fmla="val 5599921"/>
              <a:gd name="f771" fmla="val 5107470"/>
              <a:gd name="f772" fmla="val 5594771"/>
              <a:gd name="f773" fmla="val 5082783"/>
              <a:gd name="f774" fmla="val 5597686"/>
              <a:gd name="f775" fmla="val 5044558"/>
              <a:gd name="f776" fmla="val 5603218"/>
              <a:gd name="f777" fmla="val 5027868"/>
              <a:gd name="f778" fmla="val 5605624"/>
              <a:gd name="f779" fmla="val 5023394"/>
              <a:gd name="f780" fmla="val 5609716"/>
              <a:gd name="f781" fmla="val 5015008"/>
              <a:gd name="f782" fmla="val 5608373"/>
              <a:gd name="f783" fmla="val 5007324"/>
              <a:gd name="f784" fmla="val 5609209"/>
              <a:gd name="f785" fmla="val 4999584"/>
              <a:gd name="f786" fmla="val 5613033"/>
              <a:gd name="f787" fmla="val 4963661"/>
              <a:gd name="f788" fmla="val 5613313"/>
              <a:gd name="f789" fmla="val 4952559"/>
              <a:gd name="f790" fmla="val 5611402"/>
              <a:gd name="f791" fmla="val 4826081"/>
              <a:gd name="f792" fmla="val 5616191"/>
              <a:gd name="f793" fmla="val 4823501"/>
              <a:gd name="f794" fmla="val 5619174"/>
              <a:gd name="f795" fmla="val 4813093"/>
              <a:gd name="f796" fmla="val 5620026"/>
              <a:gd name="f797" fmla="val 4810563"/>
              <a:gd name="f798" fmla="val 5620787"/>
              <a:gd name="f799" fmla="val 4805739"/>
              <a:gd name="f800" fmla="val 5622253"/>
              <a:gd name="f801" fmla="val 4800910"/>
              <a:gd name="f802" fmla="val 5623620"/>
              <a:gd name="f803" fmla="val 4795818"/>
              <a:gd name="f804" fmla="val 5624618"/>
              <a:gd name="f805" fmla="val 4792594"/>
              <a:gd name="f806" fmla="val 5611984"/>
              <a:gd name="f807" fmla="val 4751975"/>
              <a:gd name="f808" fmla="val 5631029"/>
              <a:gd name="f809" fmla="val 4758404"/>
              <a:gd name="f810" fmla="val 5619510"/>
              <a:gd name="f811" fmla="val 4729867"/>
              <a:gd name="f812" fmla="val 5622800"/>
              <a:gd name="f813" fmla="val 4743470"/>
              <a:gd name="f814" fmla="val 5610974"/>
              <a:gd name="f815" fmla="val 4717254"/>
              <a:gd name="f816" fmla="val 5624155"/>
              <a:gd name="f817" fmla="val 4665606"/>
              <a:gd name="f818" fmla="val 5620882"/>
              <a:gd name="f819" fmla="val 4638526"/>
              <a:gd name="f820" fmla="val 5634254"/>
              <a:gd name="f821" fmla="val 4591958"/>
              <a:gd name="f822" fmla="val 5624710"/>
              <a:gd name="f823" fmla="val 4600998"/>
              <a:gd name="f824" fmla="val 5629613"/>
              <a:gd name="f825" fmla="val 4491255"/>
              <a:gd name="f826" fmla="val 5629123"/>
              <a:gd name="f827" fmla="val 4476215"/>
              <a:gd name="f828" fmla="val 5628210"/>
              <a:gd name="f829" fmla="val 4425193"/>
              <a:gd name="f830" fmla="val 5627414"/>
              <a:gd name="f831" fmla="val 4383866"/>
              <a:gd name="f832" fmla="val 5626546"/>
              <a:gd name="f833" fmla="val 4385596"/>
              <a:gd name="f834" fmla="val 5634646"/>
              <a:gd name="f835" fmla="val 4373497"/>
              <a:gd name="f836" fmla="val 5634009"/>
              <a:gd name="f837" fmla="val 4366105"/>
              <a:gd name="f838" fmla="val 5636763"/>
              <a:gd name="f839" fmla="val 4360864"/>
              <a:gd name="f840" fmla="val 4328321"/>
              <a:gd name="f841" fmla="val 5626332"/>
              <a:gd name="f842" fmla="val 4309842"/>
              <a:gd name="f843" fmla="val 5626471"/>
              <a:gd name="f844" fmla="val 4277424"/>
              <a:gd name="f845" fmla="val 5631598"/>
              <a:gd name="f846" fmla="val 4266627"/>
              <a:gd name="f847" fmla="val 5633969"/>
              <a:gd name="f848" fmla="val 4185525"/>
              <a:gd name="f849" fmla="val 5617508"/>
              <a:gd name="f850" fmla="val 4177617"/>
              <a:gd name="f851" fmla="val 5610903"/>
              <a:gd name="f852" fmla="val 4169135"/>
              <a:gd name="f853" fmla="val 5606836"/>
              <a:gd name="f854" fmla="val 4157063"/>
              <a:gd name="f855" fmla="val 5604954"/>
              <a:gd name="f856" fmla="val 4136948"/>
              <a:gd name="f857" fmla="val 5608031"/>
              <a:gd name="f858" fmla="val 4132323"/>
              <a:gd name="f859" fmla="val 5609784"/>
              <a:gd name="f860" fmla="val 4098620"/>
              <a:gd name="f861" fmla="val 5599672"/>
              <a:gd name="f862" fmla="val 4087744"/>
              <a:gd name="f863" fmla="val 5595070"/>
              <a:gd name="f864" fmla="val 3971360"/>
              <a:gd name="f865" fmla="val 5589278"/>
              <a:gd name="f866" fmla="val 3963475"/>
              <a:gd name="f867" fmla="val 5581841"/>
              <a:gd name="f868" fmla="val 3836034"/>
              <a:gd name="f869" fmla="val 5600252"/>
              <a:gd name="f870" fmla="val 3827261"/>
              <a:gd name="f871" fmla="val 5567580"/>
              <a:gd name="f872" fmla="val 3703613"/>
              <a:gd name="f873" fmla="val 5572482"/>
              <a:gd name="f874" fmla="val 3596526"/>
              <a:gd name="f875" fmla="val 5522697"/>
              <a:gd name="f876" fmla="val 3528981"/>
              <a:gd name="f877" fmla="val 5553020"/>
              <a:gd name="f878" fmla="val 3432987"/>
              <a:gd name="f879" fmla="val 5545768"/>
              <a:gd name="f880" fmla="val 3341557"/>
              <a:gd name="f881" fmla="val 5540666"/>
              <a:gd name="f882" fmla="val 3299222"/>
              <a:gd name="f883" fmla="val 5556776"/>
              <a:gd name="f884" fmla="val 3176381"/>
              <a:gd name="f885" fmla="val 5556110"/>
              <a:gd name="f886" fmla="val 3046225"/>
              <a:gd name="f887" fmla="val 5545252"/>
              <a:gd name="f888" fmla="val 2856562"/>
              <a:gd name="f889" fmla="val 5551022"/>
              <a:gd name="f890" fmla="val 2710156"/>
              <a:gd name="f891" fmla="val 5527517"/>
              <a:gd name="f892" fmla="val 2595124"/>
              <a:gd name="f893" fmla="val 5519951"/>
              <a:gd name="f894" fmla="val 2594726"/>
              <a:gd name="f895" fmla="val 5525545"/>
              <a:gd name="f896" fmla="val 2550206"/>
              <a:gd name="f897" fmla="val 5524958"/>
              <a:gd name="f898" fmla="val 2535402"/>
              <a:gd name="f899" fmla="val 5528183"/>
              <a:gd name="f900" fmla="val 2457214"/>
              <a:gd name="f901" fmla="val 5518753"/>
              <a:gd name="f902" fmla="val 2443041"/>
              <a:gd name="f903" fmla="val 5523990"/>
              <a:gd name="f904" fmla="val 2435613"/>
              <a:gd name="f905" fmla="val 5526704"/>
              <a:gd name="f906" fmla="val 2405682"/>
              <a:gd name="f907" fmla="val 5528307"/>
              <a:gd name="f908" fmla="val 2397487"/>
              <a:gd name="f909" fmla="val 5540337"/>
              <a:gd name="f910" fmla="val 2297454"/>
              <a:gd name="f911" fmla="val 5550765"/>
              <a:gd name="f912" fmla="val 2230952"/>
              <a:gd name="f913" fmla="val 5521480"/>
              <a:gd name="f914" fmla="val 2174171"/>
              <a:gd name="f915" fmla="val 5556417"/>
              <a:gd name="f916" fmla="val 2056700"/>
              <a:gd name="f917" fmla="val 5555489"/>
              <a:gd name="f918" fmla="val 2025568"/>
              <a:gd name="f919" fmla="val 5545373"/>
              <a:gd name="f920" fmla="val 1901680"/>
              <a:gd name="f921" fmla="val 5520750"/>
              <a:gd name="f922" fmla="val 1878530"/>
              <a:gd name="f923" fmla="val 5535330"/>
              <a:gd name="f924" fmla="val 1859292"/>
              <a:gd name="f925" fmla="val 5535461"/>
              <a:gd name="f926" fmla="val 1835626"/>
              <a:gd name="f927" fmla="val 5533793"/>
              <a:gd name="f928" fmla="val 1823131"/>
              <a:gd name="f929" fmla="val 5534628"/>
              <a:gd name="f930" fmla="val 1810151"/>
              <a:gd name="f931" fmla="val 5536942"/>
              <a:gd name="f932" fmla="val 1798939"/>
              <a:gd name="f933" fmla="val 5540285"/>
              <a:gd name="f934" fmla="val 1779046"/>
              <a:gd name="f935" fmla="val 5549949"/>
              <a:gd name="f936" fmla="val 1772421"/>
              <a:gd name="f937" fmla="val 5549018"/>
              <a:gd name="f938" fmla="val 1772052"/>
              <a:gd name="f939" fmla="val 5545689"/>
              <a:gd name="f940" fmla="val 1758274"/>
              <a:gd name="f941" fmla="val 5534165"/>
              <a:gd name="f942" fmla="val 1670822"/>
              <a:gd name="f943" fmla="val 5556887"/>
              <a:gd name="f944" fmla="val 1711543"/>
              <a:gd name="f945" fmla="val 5534558"/>
              <a:gd name="f946" fmla="val 1696140"/>
              <a:gd name="f947" fmla="val 5533324"/>
              <a:gd name="f948" fmla="val 1670188"/>
              <a:gd name="f949" fmla="val 5488258"/>
              <a:gd name="f950" fmla="val 1631462"/>
              <a:gd name="f951" fmla="val 5491807"/>
              <a:gd name="f952" fmla="val 1579148"/>
              <a:gd name="f953" fmla="val 5498877"/>
              <a:gd name="f954" fmla="val 1591754"/>
              <a:gd name="f955" fmla="val 5486800"/>
              <a:gd name="f956" fmla="val 1538763"/>
              <a:gd name="f957" fmla="val 5482781"/>
              <a:gd name="f958" fmla="val 1522078"/>
              <a:gd name="f959" fmla="val 5456666"/>
              <a:gd name="f960" fmla="val 1527306"/>
              <a:gd name="f961" fmla="val 5478305"/>
              <a:gd name="f962" fmla="val 1501533"/>
              <a:gd name="f963" fmla="val 5467817"/>
              <a:gd name="f964" fmla="val 1499922"/>
              <a:gd name="f965" fmla="val 5487659"/>
              <a:gd name="f966" fmla="val 1473126"/>
              <a:gd name="f967" fmla="val 5449434"/>
              <a:gd name="f968" fmla="val 1461266"/>
              <a:gd name="f969" fmla="val 5469343"/>
              <a:gd name="f970" fmla="val 1456951"/>
              <a:gd name="f971" fmla="val 5466804"/>
              <a:gd name="f972" fmla="val 1453146"/>
              <a:gd name="f973" fmla="val 5463716"/>
              <a:gd name="f974" fmla="val 1449415"/>
              <a:gd name="f975" fmla="val 5460467"/>
              <a:gd name="f976" fmla="val 1447454"/>
              <a:gd name="f977" fmla="val 5458776"/>
              <a:gd name="f978" fmla="val 1437814"/>
              <a:gd name="f979" fmla="val 5455515"/>
              <a:gd name="f980" fmla="val 1437334"/>
              <a:gd name="f981" fmla="val 5450209"/>
              <a:gd name="f982" fmla="val 1424429"/>
              <a:gd name="f983" fmla="val 5442157"/>
              <a:gd name="f984" fmla="val 1419251"/>
              <a:gd name="f985" fmla="val 5439819"/>
              <a:gd name="f986" fmla="val 1413273"/>
              <a:gd name="f987" fmla="val 5438098"/>
              <a:gd name="f988" fmla="val 1406063"/>
              <a:gd name="f989" fmla="val 5437380"/>
              <a:gd name="f990" fmla="val 1378526"/>
              <a:gd name="f991" fmla="val 5442640"/>
              <a:gd name="f992" fmla="val 1350821"/>
              <a:gd name="f993" fmla="val 5412037"/>
              <a:gd name="f994" fmla="val 1316379"/>
              <a:gd name="f995" fmla="val 5419601"/>
              <a:gd name="f996" fmla="val 1304160"/>
              <a:gd name="f997" fmla="val 5420695"/>
              <a:gd name="f998" fmla="val 1269061"/>
              <a:gd name="f999" fmla="val 5413755"/>
              <a:gd name="f1000" fmla="val 1264090"/>
              <a:gd name="f1001" fmla="val 5406153"/>
              <a:gd name="f1002" fmla="val 1257115"/>
              <a:gd name="f1003" fmla="val 5403410"/>
              <a:gd name="f1004" fmla="val 1247955"/>
              <a:gd name="f1005" fmla="val 5404075"/>
              <a:gd name="f1006" fmla="val 1246374"/>
              <a:gd name="f1007" fmla="val 5396631"/>
              <a:gd name="f1008" fmla="val 1242951"/>
              <a:gd name="f1009" fmla="val 5387390"/>
              <a:gd name="f1010" fmla="val 1213970"/>
              <a:gd name="f1011" fmla="val 5395299"/>
              <a:gd name="f1012" fmla="val 1220190"/>
              <a:gd name="f1013" fmla="val 5386301"/>
              <a:gd name="f1014" fmla="val 1199695"/>
              <a:gd name="f1015" fmla="val 5391599"/>
              <a:gd name="f1016" fmla="val 1189803"/>
              <a:gd name="f1017" fmla="val 5371737"/>
              <a:gd name="f1018" fmla="val 1175643"/>
              <a:gd name="f1019" fmla="val 5364651"/>
              <a:gd name="f1020" fmla="val 1167337"/>
              <a:gd name="f1021" fmla="val 5367627"/>
              <a:gd name="f1022" fmla="val 1159852"/>
              <a:gd name="f1023" fmla="val 5363931"/>
              <a:gd name="f1024" fmla="val 1150342"/>
              <a:gd name="f1025" fmla="val 5358447"/>
              <a:gd name="f1026" fmla="val 1112024"/>
              <a:gd name="f1027" fmla="val 5345786"/>
              <a:gd name="f1028" fmla="val 1100870"/>
              <a:gd name="f1029" fmla="val 5343651"/>
              <a:gd name="f1030" fmla="val 1096383"/>
              <a:gd name="f1031" fmla="val 5343015"/>
              <a:gd name="f1032" fmla="val 1058039"/>
              <a:gd name="f1033" fmla="val 5343504"/>
              <a:gd name="f1034" fmla="val 1057478"/>
              <a:gd name="f1035" fmla="val 5341976"/>
              <a:gd name="f1036" fmla="val 1056597"/>
              <a:gd name="f1037" fmla="val 5340487"/>
              <a:gd name="f1038" fmla="val 1055426"/>
              <a:gd name="f1039" fmla="val 5339088"/>
              <a:gd name="f1040" fmla="val 1044738"/>
              <a:gd name="f1041" fmla="val 5333063"/>
              <a:gd name="f1042" fmla="val 1033909"/>
              <a:gd name="f1043" fmla="val 5335680"/>
              <a:gd name="f1044" fmla="val 1035046"/>
              <a:gd name="f1045" fmla="val 5328129"/>
              <a:gd name="f1046" fmla="val 1022289"/>
              <a:gd name="f1047" fmla="val 5334344"/>
              <a:gd name="f1048" fmla="val 1012649"/>
              <a:gd name="f1049" fmla="val 5334541"/>
              <a:gd name="f1050" fmla="val 1007115"/>
              <a:gd name="f1051" fmla="val 5332775"/>
              <a:gd name="f1052" fmla="val 987447"/>
              <a:gd name="f1053" fmla="val 5346462"/>
              <a:gd name="f1054" fmla="val 976074"/>
              <a:gd name="f1055" fmla="val 5346779"/>
              <a:gd name="f1056" fmla="val 963827"/>
              <a:gd name="f1057" fmla="val 5334768"/>
              <a:gd name="f1058" fmla="val 953418"/>
              <a:gd name="f1059" fmla="val 5333901"/>
              <a:gd name="f1060" fmla="val 916854"/>
              <a:gd name="f1061" fmla="val 5329435"/>
              <a:gd name="f1062" fmla="val 905651"/>
              <a:gd name="f1063" fmla="val 5332114"/>
              <a:gd name="f1064" fmla="val 881256"/>
              <a:gd name="f1065" fmla="val 5332755"/>
              <a:gd name="f1066" fmla="val 855727"/>
              <a:gd name="f1067" fmla="val 5330820"/>
              <a:gd name="f1068" fmla="val 838405"/>
              <a:gd name="f1069" fmla="val 5339470"/>
              <a:gd name="f1070" fmla="val 831364"/>
              <a:gd name="f1071" fmla="val 5340489"/>
              <a:gd name="f1072" fmla="val 823548"/>
              <a:gd name="f1073" fmla="val 5331589"/>
              <a:gd name="f1074" fmla="val 817627"/>
              <a:gd name="f1075" fmla="val 5330580"/>
              <a:gd name="f1076" fmla="val 801817"/>
              <a:gd name="f1077" fmla="val 5325937"/>
              <a:gd name="f1078" fmla="val 798857"/>
              <a:gd name="f1079" fmla="val 5320979"/>
              <a:gd name="f1080" fmla="val 788354"/>
              <a:gd name="f1081" fmla="val 5320143"/>
              <a:gd name="f1082" fmla="val 785726"/>
              <a:gd name="f1083" fmla="val 5318989"/>
              <a:gd name="f1084" fmla="val 780721"/>
              <a:gd name="f1085" fmla="val 5316767"/>
              <a:gd name="f1086" fmla="val 775719"/>
              <a:gd name="f1087" fmla="val 5314716"/>
              <a:gd name="f1088" fmla="val 770507"/>
              <a:gd name="f1089" fmla="val 5313309"/>
              <a:gd name="f1090" fmla="val 768924"/>
              <a:gd name="f1091" fmla="val 5335137"/>
              <a:gd name="f1092" fmla="val 725899"/>
              <a:gd name="f1093" fmla="val 5304945"/>
              <a:gd name="f1094" fmla="val 733810"/>
              <a:gd name="f1095" fmla="val 5324286"/>
              <a:gd name="f1096" fmla="val 704886"/>
              <a:gd name="f1097" fmla="val 5320356"/>
              <a:gd name="f1098" fmla="val 720003"/>
              <a:gd name="f1099" fmla="val 5339795"/>
              <a:gd name="f1100" fmla="val 692117"/>
              <a:gd name="f1101" fmla="val 5318786"/>
              <a:gd name="f1102" fmla="val 640968"/>
              <a:gd name="f1103" fmla="val 5327470"/>
              <a:gd name="f1104" fmla="val 620209"/>
              <a:gd name="f1105" fmla="val 5334772"/>
              <a:gd name="f1106" fmla="val 574943"/>
              <a:gd name="f1107" fmla="val 5327578"/>
              <a:gd name="f1108" fmla="val 533141"/>
              <a:gd name="f1109" fmla="val 5325624"/>
              <a:gd name="f1110" fmla="val 480989"/>
              <a:gd name="f1111" fmla="val 5305543"/>
              <a:gd name="f1112" fmla="val 441302"/>
              <a:gd name="f1113" fmla="val 5307062"/>
              <a:gd name="f1114" fmla="val 381194"/>
              <a:gd name="f1115" fmla="val 5308098"/>
              <a:gd name="f1116" fmla="val 355572"/>
              <a:gd name="f1117" fmla="val 5361507"/>
              <a:gd name="f1118" fmla="val 336819"/>
              <a:gd name="f1119" fmla="val 5336690"/>
              <a:gd name="f1120" fmla="val 308424"/>
              <a:gd name="f1121" fmla="val 5343088"/>
              <a:gd name="f1122" fmla="val 294704"/>
              <a:gd name="f1123" fmla="val 5344301"/>
              <a:gd name="f1124" fmla="val 270932"/>
              <a:gd name="f1125" fmla="val 5345451"/>
              <a:gd name="f1126" fmla="val 194189"/>
              <a:gd name="f1127" fmla="val 5343588"/>
              <a:gd name="f1128" fmla="val 192552"/>
              <a:gd name="f1129" fmla="val 5342845"/>
              <a:gd name="f1130" fmla="val 185478"/>
              <a:gd name="f1131" fmla="val 5341467"/>
              <a:gd name="f1132" fmla="val 181262"/>
              <a:gd name="f1133" fmla="val 5342160"/>
              <a:gd name="f1134" fmla="val 178320"/>
              <a:gd name="f1135" fmla="val 5343766"/>
              <a:gd name="f1136" fmla="val 175596"/>
              <a:gd name="f1137" fmla="val 5346411"/>
              <a:gd name="f1138" fmla="val 147287"/>
              <a:gd name="f1139" fmla="val 5352625"/>
              <a:gd name="f1140" fmla="val 114847"/>
              <a:gd name="f1141" fmla="val 5355844"/>
              <a:gd name="f1142" fmla="val 114306"/>
              <a:gd name="f1143" fmla="val 5354983"/>
              <a:gd name="f1144" fmla="val 110042"/>
              <a:gd name="f1145" fmla="val 5353823"/>
              <a:gd name="f1146" fmla="val 100016"/>
              <a:gd name="f1147" fmla="val 5353058"/>
              <a:gd name="f1148" fmla="val 89264"/>
              <a:gd name="f1149" fmla="val 5348886"/>
              <a:gd name="f1150" fmla="val 93123"/>
              <a:gd name="f1151" fmla="val 5327937"/>
              <a:gd name="f1152" fmla="val 57863"/>
              <a:gd name="f1153" fmla="val 5341064"/>
              <a:gd name="f1154" fmla="val 49794"/>
              <a:gd name="f1155" fmla="val 5329950"/>
              <a:gd name="f1156" fmla="val 40251"/>
              <a:gd name="f1157" fmla="val 5331715"/>
              <a:gd name="f1158" fmla="val 30226"/>
              <a:gd name="f1159" fmla="val 5333199"/>
              <a:gd name="f1160" fmla="val 19924"/>
              <a:gd name="f1161" fmla="val 5334282"/>
              <a:gd name="f1162" fmla="val 13819"/>
              <a:gd name="f1163" fmla="val 5334653"/>
              <a:gd name="f1164" fmla="val 13657"/>
              <a:gd name="f1165" fmla="val 5334455"/>
              <a:gd name="f1166" fmla="val 12246"/>
              <a:gd name="f1167" fmla="val 5334096"/>
              <a:gd name="f1168" fmla="val 10207"/>
              <a:gd name="f1169" fmla="val 5334053"/>
              <a:gd name="f1170" fmla="val 7139"/>
              <a:gd name="f1171" fmla="val 5334438"/>
              <a:gd name="f1172" fmla="val 2684"/>
              <a:gd name="f1173" fmla="val 5335333"/>
              <a:gd name="f1174" fmla="val 5335496"/>
              <a:gd name="f1175" fmla="val 10592"/>
              <a:gd name="f1176" fmla="+- 0 0 -90"/>
              <a:gd name="f1177" fmla="*/ f3 1 11243827"/>
              <a:gd name="f1178" fmla="*/ f4 1 5641173"/>
              <a:gd name="f1179" fmla="val f5"/>
              <a:gd name="f1180" fmla="val f6"/>
              <a:gd name="f1181" fmla="val f7"/>
              <a:gd name="f1182" fmla="*/ f1176 f0 1"/>
              <a:gd name="f1183" fmla="+- f1181 0 f1179"/>
              <a:gd name="f1184" fmla="+- f1180 0 f1179"/>
              <a:gd name="f1185" fmla="*/ f1182 1 f2"/>
              <a:gd name="f1186" fmla="*/ f1184 1 11243827"/>
              <a:gd name="f1187" fmla="*/ f1183 1 5641173"/>
              <a:gd name="f1188" fmla="*/ 11243827 f1184 1"/>
              <a:gd name="f1189" fmla="*/ 0 f1183 1"/>
              <a:gd name="f1190" fmla="*/ 5209610 f1183 1"/>
              <a:gd name="f1191" fmla="*/ 11240675 f1184 1"/>
              <a:gd name="f1192" fmla="*/ 5210442 f1183 1"/>
              <a:gd name="f1193" fmla="*/ 11179959 f1184 1"/>
              <a:gd name="f1194" fmla="*/ 5221199 f1183 1"/>
              <a:gd name="f1195" fmla="*/ 11105493 f1184 1"/>
              <a:gd name="f1196" fmla="*/ 5259905 f1183 1"/>
              <a:gd name="f1197" fmla="*/ 11078640 f1184 1"/>
              <a:gd name="f1198" fmla="*/ 5263531 f1183 1"/>
              <a:gd name="f1199" fmla="*/ 11079616 f1184 1"/>
              <a:gd name="f1200" fmla="*/ 5270380 f1183 1"/>
              <a:gd name="f1201" fmla="*/ 11069641 f1184 1"/>
              <a:gd name="f1202" fmla="*/ 5270884 f1183 1"/>
              <a:gd name="f1203" fmla="*/ 11047377 f1184 1"/>
              <a:gd name="f1204" fmla="*/ 5271051 f1183 1"/>
              <a:gd name="f1205" fmla="*/ 10980705 f1184 1"/>
              <a:gd name="f1206" fmla="*/ 5272951 f1183 1"/>
              <a:gd name="f1207" fmla="*/ 10962514 f1184 1"/>
              <a:gd name="f1208" fmla="*/ 5286084 f1183 1"/>
              <a:gd name="f1209" fmla="*/ 10945307 f1184 1"/>
              <a:gd name="f1210" fmla="*/ 5286290 f1183 1"/>
              <a:gd name="f1211" fmla="*/ 10845516 f1184 1"/>
              <a:gd name="f1212" fmla="*/ 5303894 f1183 1"/>
              <a:gd name="f1213" fmla="*/ 10831795 f1184 1"/>
              <a:gd name="f1214" fmla="*/ 5305210 f1183 1"/>
              <a:gd name="f1215" fmla="*/ 10824365 f1184 1"/>
              <a:gd name="f1216" fmla="*/ 5311111 f1183 1"/>
              <a:gd name="f1217" fmla="*/ 10797756 f1184 1"/>
              <a:gd name="f1218" fmla="*/ 5312285 f1183 1"/>
              <a:gd name="f1219" fmla="*/ 10796525 f1184 1"/>
              <a:gd name="f1220" fmla="*/ 5315645 f1183 1"/>
              <a:gd name="f1221" fmla="*/ 10709063 f1184 1"/>
              <a:gd name="f1222" fmla="*/ 5344492 f1183 1"/>
              <a:gd name="f1223" fmla="*/ 10694078 f1184 1"/>
              <a:gd name="f1224" fmla="*/ 5349258 f1183 1"/>
              <a:gd name="f1225" fmla="*/ 10681131 f1184 1"/>
              <a:gd name="f1226" fmla="*/ 5347812 f1183 1"/>
              <a:gd name="f1227" fmla="*/ 10609448 f1184 1"/>
              <a:gd name="f1228" fmla="*/ 5351931 f1183 1"/>
              <a:gd name="f1229" fmla="*/ 10592397 f1184 1"/>
              <a:gd name="f1230" fmla="*/ 5349402 f1183 1"/>
              <a:gd name="f1231" fmla="*/ 10585227 f1184 1"/>
              <a:gd name="f1232" fmla="*/ 5344063 f1183 1"/>
              <a:gd name="f1233" fmla="*/ 10557472 f1184 1"/>
              <a:gd name="f1234" fmla="*/ 5354151 f1183 1"/>
              <a:gd name="f1235" fmla="*/ 10514646 f1184 1"/>
              <a:gd name="f1236" fmla="*/ 5361064 f1183 1"/>
              <a:gd name="f1237" fmla="*/ 10494292 f1184 1"/>
              <a:gd name="f1238" fmla="*/ 5366054 f1183 1"/>
              <a:gd name="f1239" fmla="*/ 10477869 f1184 1"/>
              <a:gd name="f1240" fmla="*/ 5363025 f1183 1"/>
              <a:gd name="f1241" fmla="*/ 10384411 f1184 1"/>
              <a:gd name="f1242" fmla="*/ 5362257 f1183 1"/>
              <a:gd name="f1243" fmla="*/ 10362921 f1184 1"/>
              <a:gd name="f1244" fmla="*/ 5357444 f1183 1"/>
              <a:gd name="f1245" fmla="*/ 10352736 f1184 1"/>
              <a:gd name="f1246" fmla="*/ 5347851 f1183 1"/>
              <a:gd name="f1247" fmla="*/ 10344754 f1184 1"/>
              <a:gd name="f1248" fmla="*/ 5351272 f1183 1"/>
              <a:gd name="f1249" fmla="*/ 10288226 f1184 1"/>
              <a:gd name="f1250" fmla="*/ 5351613 f1183 1"/>
              <a:gd name="f1251" fmla="*/ 10251350 f1184 1"/>
              <a:gd name="f1252" fmla="*/ 5352711 f1183 1"/>
              <a:gd name="f1253" fmla="*/ 10249108 f1184 1"/>
              <a:gd name="f1254" fmla="*/ 5365881 f1183 1"/>
              <a:gd name="f1255" fmla="*/ 10216272 f1184 1"/>
              <a:gd name="f1256" fmla="*/ 5370573 f1183 1"/>
              <a:gd name="f1257" fmla="*/ 10181278 f1184 1"/>
              <a:gd name="f1258" fmla="*/ 5362119 f1183 1"/>
              <a:gd name="f1259" fmla="*/ 10140033 f1184 1"/>
              <a:gd name="f1260" fmla="*/ 5363304 f1183 1"/>
              <a:gd name="f1261" fmla="*/ 10115353 f1184 1"/>
              <a:gd name="f1262" fmla="*/ 5363869 f1183 1"/>
              <a:gd name="f1263" fmla="*/ 10050578 f1184 1"/>
              <a:gd name="f1264" fmla="*/ 5376153 f1183 1"/>
              <a:gd name="f1265" fmla="*/ 9945478 f1184 1"/>
              <a:gd name="f1266" fmla="*/ 5422859 f1183 1"/>
              <a:gd name="f1267" fmla="*/ 9912481 f1184 1"/>
              <a:gd name="f1268" fmla="*/ 5429477 f1183 1"/>
              <a:gd name="f1269" fmla="*/ 9906713 f1184 1"/>
              <a:gd name="f1270" fmla="*/ 5426784 f1183 1"/>
              <a:gd name="f1271" fmla="*/ 9742436 f1184 1"/>
              <a:gd name="f1272" fmla="*/ 5454834 f1183 1"/>
              <a:gd name="f1273" fmla="*/ 9713044 f1184 1"/>
              <a:gd name="f1274" fmla="*/ 5456476 f1183 1"/>
              <a:gd name="f1275" fmla="*/ 9691033 f1184 1"/>
              <a:gd name="f1276" fmla="*/ 5455451 f1183 1"/>
              <a:gd name="f1277" fmla="*/ 9638355 f1184 1"/>
              <a:gd name="f1278" fmla="*/ 5464794 f1183 1"/>
              <a:gd name="f1279" fmla="*/ 9552434 f1184 1"/>
              <a:gd name="f1280" fmla="*/ 5485280 f1183 1"/>
              <a:gd name="f1281" fmla="*/ 9533883 f1184 1"/>
              <a:gd name="f1282" fmla="*/ 5488516 f1183 1"/>
              <a:gd name="f1283" fmla="*/ 9516916 f1184 1"/>
              <a:gd name="f1284" fmla="*/ 5486828 f1183 1"/>
              <a:gd name="f1285" fmla="*/ 9512093 f1184 1"/>
              <a:gd name="f1286" fmla="*/ 5482541 f1183 1"/>
              <a:gd name="f1287" fmla="*/ 9501725 f1184 1"/>
              <a:gd name="f1288" fmla="*/ 5483603 f1183 1"/>
              <a:gd name="f1289" fmla="*/ 9498754 f1184 1"/>
              <a:gd name="f1290" fmla="*/ 5482951 f1183 1"/>
              <a:gd name="f1291" fmla="*/ 9481932 f1184 1"/>
              <a:gd name="f1292" fmla="*/ 5480151 f1183 1"/>
              <a:gd name="f1293" fmla="*/ 9451321 f1184 1"/>
              <a:gd name="f1294" fmla="*/ 5497375 f1183 1"/>
              <a:gd name="f1295" fmla="*/ 9409298 f1184 1"/>
              <a:gd name="f1296" fmla="*/ 5499478 f1183 1"/>
              <a:gd name="f1297" fmla="*/ 9229078 f1184 1"/>
              <a:gd name="f1298" fmla="*/ 5524154 f1183 1"/>
              <a:gd name="f1299" fmla="*/ 9165105 f1184 1"/>
              <a:gd name="f1300" fmla="*/ 5532892 f1183 1"/>
              <a:gd name="f1301" fmla="*/ 9077301 f1184 1"/>
              <a:gd name="f1302" fmla="*/ 5580356 f1183 1"/>
              <a:gd name="f1303" fmla="*/ 8960065 f1184 1"/>
              <a:gd name="f1304" fmla="*/ 5597982 f1183 1"/>
              <a:gd name="f1305" fmla="*/ 8953536 f1184 1"/>
              <a:gd name="f1306" fmla="*/ 5606638 f1183 1"/>
              <a:gd name="f1307" fmla="*/ 8943907 f1184 1"/>
              <a:gd name="f1308" fmla="*/ 5612541 f1183 1"/>
              <a:gd name="f1309" fmla="*/ 8942046 f1184 1"/>
              <a:gd name="f1310" fmla="*/ 5612112 f1183 1"/>
              <a:gd name="f1311" fmla="*/ 8928824 f1184 1"/>
              <a:gd name="f1312" fmla="*/ 5615549 f1183 1"/>
              <a:gd name="f1313" fmla="*/ 8927294 f1184 1"/>
              <a:gd name="f1314" fmla="*/ 5618607 f1183 1"/>
              <a:gd name="f1315" fmla="*/ 8918651 f1184 1"/>
              <a:gd name="f1316" fmla="*/ 5621688 f1183 1"/>
              <a:gd name="f1317" fmla="*/ 8902772 f1184 1"/>
              <a:gd name="f1318" fmla="*/ 5629703 f1183 1"/>
              <a:gd name="f1319" fmla="*/ 8898724 f1184 1"/>
              <a:gd name="f1320" fmla="*/ 5629379 f1183 1"/>
              <a:gd name="f1321" fmla="*/ 8873099 f1184 1"/>
              <a:gd name="f1322" fmla="*/ 5638628 f1183 1"/>
              <a:gd name="f1323" fmla="*/ 8872234 f1184 1"/>
              <a:gd name="f1324" fmla="*/ 5637889 f1183 1"/>
              <a:gd name="f1325" fmla="*/ 8862777 f1184 1"/>
              <a:gd name="f1326" fmla="*/ 5636711 f1183 1"/>
              <a:gd name="f1327" fmla="*/ 8845869 f1184 1"/>
              <a:gd name="f1328" fmla="*/ 5636436 f1183 1"/>
              <a:gd name="f1329" fmla="*/ 8800548 f1184 1"/>
              <a:gd name="f1330" fmla="*/ 5625084 f1183 1"/>
              <a:gd name="f1331" fmla="*/ 8773774 f1184 1"/>
              <a:gd name="f1332" fmla="*/ 5634630 f1183 1"/>
              <a:gd name="f1333" fmla="*/ 8698255 f1184 1"/>
              <a:gd name="f1334" fmla="*/ 5636083 f1183 1"/>
              <a:gd name="f1335" fmla="*/ 8619167 f1184 1"/>
              <a:gd name="f1336" fmla="*/ 5619130 f1183 1"/>
              <a:gd name="f1337" fmla="*/ 8539822 f1184 1"/>
              <a:gd name="f1338" fmla="*/ 5616905 f1183 1"/>
              <a:gd name="f1339" fmla="*/ 8511094 f1184 1"/>
              <a:gd name="f1340" fmla="*/ 5617360 f1183 1"/>
              <a:gd name="f1341" fmla="*/ 8459886 f1184 1"/>
              <a:gd name="f1342" fmla="*/ 5612612 f1183 1"/>
              <a:gd name="f1343" fmla="*/ 8436432 f1184 1"/>
              <a:gd name="f1344" fmla="*/ 5606990 f1183 1"/>
              <a:gd name="f1345" fmla="*/ 8435403 f1184 1"/>
              <a:gd name="f1346" fmla="*/ 5607336 f1183 1"/>
              <a:gd name="f1347" fmla="*/ 8433307 f1184 1"/>
              <a:gd name="f1348" fmla="*/ 5604917 f1183 1"/>
              <a:gd name="f1349" fmla="*/ 8428968 f1184 1"/>
              <a:gd name="f1350" fmla="*/ 5603796 f1183 1"/>
              <a:gd name="f1351" fmla="*/ 8417124 f1184 1"/>
              <a:gd name="f1352" fmla="*/ 5604518 f1183 1"/>
              <a:gd name="f1353" fmla="*/ 8412669 f1184 1"/>
              <a:gd name="f1354" fmla="*/ 5605413 f1183 1"/>
              <a:gd name="f1355" fmla="*/ 8406152 f1184 1"/>
              <a:gd name="f1356" fmla="*/ 5605396 f1183 1"/>
              <a:gd name="f1357" fmla="*/ 8405989 f1184 1"/>
              <a:gd name="f1358" fmla="*/ 5605197 f1183 1"/>
              <a:gd name="f1359" fmla="*/ 8399884 f1184 1"/>
              <a:gd name="f1360" fmla="*/ 5605568 f1183 1"/>
              <a:gd name="f1361" fmla="*/ 8370014 f1184 1"/>
              <a:gd name="f1362" fmla="*/ 5609900 f1183 1"/>
              <a:gd name="f1363" fmla="*/ 8330544 f1184 1"/>
              <a:gd name="f1364" fmla="*/ 5590964 f1183 1"/>
              <a:gd name="f1365" fmla="*/ 8314221 f1184 1"/>
              <a:gd name="f1366" fmla="*/ 5587682 f1183 1"/>
              <a:gd name="f1367" fmla="*/ 8305502 f1184 1"/>
              <a:gd name="f1368" fmla="*/ 5584868 f1183 1"/>
              <a:gd name="f1369" fmla="*/ 8304962 f1184 1"/>
              <a:gd name="f1370" fmla="*/ 5584007 f1183 1"/>
              <a:gd name="f1371" fmla="*/ 8276324 f1184 1"/>
              <a:gd name="f1372" fmla="*/ 5588260 f1183 1"/>
              <a:gd name="f1373" fmla="*/ 8272522 f1184 1"/>
              <a:gd name="f1374" fmla="*/ 5587226 f1183 1"/>
              <a:gd name="f1375" fmla="*/ 8253857 f1184 1"/>
              <a:gd name="f1376" fmla="*/ 5592043 f1183 1"/>
              <a:gd name="f1377" fmla="*/ 8244212 f1184 1"/>
              <a:gd name="f1378" fmla="*/ 5593439 f1183 1"/>
              <a:gd name="f1379" fmla="*/ 8241488 f1184 1"/>
              <a:gd name="f1380" fmla="*/ 5596085 f1183 1"/>
              <a:gd name="f1381" fmla="*/ 8227256 f1184 1"/>
              <a:gd name="f1382" fmla="*/ 5597005 f1183 1"/>
              <a:gd name="f1383" fmla="*/ 8225619 f1184 1"/>
              <a:gd name="f1384" fmla="*/ 5596262 f1183 1"/>
              <a:gd name="f1385" fmla="*/ 8213882 f1184 1"/>
              <a:gd name="f1386" fmla="*/ 5600179 f1183 1"/>
              <a:gd name="f1387" fmla="*/ 8204045 f1184 1"/>
              <a:gd name="f1388" fmla="*/ 5607275 f1183 1"/>
              <a:gd name="f1389" fmla="*/ 8082989 f1184 1"/>
              <a:gd name="f1390" fmla="*/ 5603160 f1183 1"/>
              <a:gd name="f1391" fmla="*/ 7727691 f1184 1"/>
              <a:gd name="f1392" fmla="*/ 5621064 f1183 1"/>
              <a:gd name="f1393" fmla="*/ 7685998 f1184 1"/>
              <a:gd name="f1394" fmla="*/ 5615564 f1183 1"/>
              <a:gd name="f1395" fmla="*/ 7649302 f1184 1"/>
              <a:gd name="f1396" fmla="*/ 5626541 f1183 1"/>
              <a:gd name="f1397" fmla="*/ 7634083 f1184 1"/>
              <a:gd name="f1398" fmla="*/ 5620862 f1183 1"/>
              <a:gd name="f1399" fmla="*/ 7631455 f1184 1"/>
              <a:gd name="f1400" fmla="*/ 5619708 f1183 1"/>
              <a:gd name="f1401" fmla="*/ 7620952 f1184 1"/>
              <a:gd name="f1402" fmla="*/ 5618872 f1183 1"/>
              <a:gd name="f1403" fmla="*/ 7617992 f1184 1"/>
              <a:gd name="f1404" fmla="*/ 5613914 f1183 1"/>
              <a:gd name="f1405" fmla="*/ 7602182 f1184 1"/>
              <a:gd name="f1406" fmla="*/ 5609271 f1183 1"/>
              <a:gd name="f1407" fmla="*/ 7582847 f1184 1"/>
              <a:gd name="f1408" fmla="*/ 5609047 f1183 1"/>
              <a:gd name="f1409" fmla="*/ 7514158 f1184 1"/>
              <a:gd name="f1410" fmla="*/ 5607737 f1183 1"/>
              <a:gd name="f1411" fmla="*/ 7502955 f1184 1"/>
              <a:gd name="f1412" fmla="*/ 5610415 f1183 1"/>
              <a:gd name="f1413" fmla="*/ 7466391 f1184 1"/>
              <a:gd name="f1414" fmla="*/ 5605949 f1183 1"/>
              <a:gd name="f1415" fmla="*/ 7433806 f1184 1"/>
              <a:gd name="f1416" fmla="*/ 5604945 f1183 1"/>
              <a:gd name="f1417" fmla="*/ 7412693 f1184 1"/>
              <a:gd name="f1418" fmla="*/ 5607075 f1183 1"/>
              <a:gd name="f1419" fmla="*/ 7407159 f1184 1"/>
              <a:gd name="f1420" fmla="*/ 5605310 f1183 1"/>
              <a:gd name="f1421" fmla="*/ 7385900 f1184 1"/>
              <a:gd name="f1422" fmla="*/ 5604171 f1183 1"/>
              <a:gd name="f1423" fmla="*/ 7375071 f1184 1"/>
              <a:gd name="f1424" fmla="*/ 5606788 f1183 1"/>
              <a:gd name="f1425" fmla="*/ 7364382 f1184 1"/>
              <a:gd name="f1426" fmla="*/ 5600762 f1183 1"/>
              <a:gd name="f1427" fmla="*/ 7361770 f1184 1"/>
              <a:gd name="f1428" fmla="*/ 5596347 f1183 1"/>
              <a:gd name="f1429" fmla="*/ 7346641 f1184 1"/>
              <a:gd name="f1430" fmla="*/ 5598329 f1183 1"/>
              <a:gd name="f1431" fmla="*/ 7334238 f1184 1"/>
              <a:gd name="f1432" fmla="*/ 5594014 f1183 1"/>
              <a:gd name="f1433" fmla="*/ 7323426 f1184 1"/>
              <a:gd name="f1434" fmla="*/ 5596835 f1183 1"/>
              <a:gd name="f1435" fmla="*/ 7318938 f1184 1"/>
              <a:gd name="f1436" fmla="*/ 5596200 f1183 1"/>
              <a:gd name="f1437" fmla="*/ 7307784 f1184 1"/>
              <a:gd name="f1438" fmla="*/ 5594065 f1183 1"/>
              <a:gd name="f1439" fmla="*/ 7288540 f1184 1"/>
              <a:gd name="f1440" fmla="*/ 5589320 f1183 1"/>
              <a:gd name="f1441" fmla="*/ 7282537 f1184 1"/>
              <a:gd name="f1442" fmla="*/ 5588660 f1183 1"/>
              <a:gd name="f1443" fmla="*/ 7269466 f1184 1"/>
              <a:gd name="f1444" fmla="*/ 5581404 f1183 1"/>
              <a:gd name="f1445" fmla="*/ 7244165 f1184 1"/>
              <a:gd name="f1446" fmla="*/ 5575200 f1183 1"/>
              <a:gd name="f1447" fmla="*/ 7199619 f1184 1"/>
              <a:gd name="f1448" fmla="*/ 5553550 f1183 1"/>
              <a:gd name="f1449" fmla="*/ 7173434 f1184 1"/>
              <a:gd name="f1450" fmla="*/ 5543219 f1183 1"/>
              <a:gd name="f1451" fmla="*/ 7155718 f1184 1"/>
              <a:gd name="f1452" fmla="*/ 5533697 f1183 1"/>
              <a:gd name="f1453" fmla="*/ 7103430 f1184 1"/>
              <a:gd name="f1454" fmla="*/ 5520249 f1183 1"/>
              <a:gd name="f1455" fmla="*/ 7013746 f1184 1"/>
              <a:gd name="f1456" fmla="*/ 5502470 f1183 1"/>
              <a:gd name="f1457" fmla="*/ 6995379 f1184 1"/>
              <a:gd name="f1458" fmla="*/ 5497693 f1183 1"/>
              <a:gd name="f1459" fmla="*/ 6982475 f1184 1"/>
              <a:gd name="f1460" fmla="*/ 5489641 f1183 1"/>
              <a:gd name="f1461" fmla="*/ 6981994 f1184 1"/>
              <a:gd name="f1462" fmla="*/ 5484335 f1183 1"/>
              <a:gd name="f1463" fmla="*/ 6972355 f1184 1"/>
              <a:gd name="f1464" fmla="*/ 5481074 f1183 1"/>
              <a:gd name="f1465" fmla="*/ 6970394 f1184 1"/>
              <a:gd name="f1466" fmla="*/ 5479383 f1183 1"/>
              <a:gd name="f1467" fmla="*/ 6958543 f1184 1"/>
              <a:gd name="f1468" fmla="*/ 5470507 f1183 1"/>
              <a:gd name="f1469" fmla="*/ 6918276 f1184 1"/>
              <a:gd name="f1470" fmla="*/ 5472034 f1183 1"/>
              <a:gd name="f1471" fmla="*/ 6881046 f1184 1"/>
              <a:gd name="f1472" fmla="*/ 5457070 f1183 1"/>
              <a:gd name="f1473" fmla="*/ 6724964 f1184 1"/>
              <a:gd name="f1474" fmla="*/ 5414071 f1183 1"/>
              <a:gd name="f1475" fmla="*/ 6532914 f1184 1"/>
              <a:gd name="f1476" fmla="*/ 5431205 f1183 1"/>
              <a:gd name="f1477" fmla="*/ 6196243 f1184 1"/>
              <a:gd name="f1478" fmla="*/ 5515042 f1183 1"/>
              <a:gd name="f1479" fmla="*/ 6099124 f1184 1"/>
              <a:gd name="f1480" fmla="*/ 5516848 f1183 1"/>
              <a:gd name="f1481" fmla="*/ 6016077 f1184 1"/>
              <a:gd name="f1482" fmla="*/ 5528642 f1183 1"/>
              <a:gd name="f1483" fmla="*/ 6004389 f1184 1"/>
              <a:gd name="f1484" fmla="*/ 5531206 f1183 1"/>
              <a:gd name="f1485" fmla="*/ 5933945 f1184 1"/>
              <a:gd name="f1486" fmla="*/ 5538840 f1183 1"/>
              <a:gd name="f1487" fmla="*/ 5883936 f1184 1"/>
              <a:gd name="f1488" fmla="*/ 5553807 f1183 1"/>
              <a:gd name="f1489" fmla="*/ 5798331 f1184 1"/>
              <a:gd name="f1490" fmla="*/ 5564248 f1183 1"/>
              <a:gd name="f1491" fmla="*/ 5712738 f1184 1"/>
              <a:gd name="f1492" fmla="*/ 5573120 f1183 1"/>
              <a:gd name="f1493" fmla="*/ 5681342 f1184 1"/>
              <a:gd name="f1494" fmla="*/ 5575621 f1183 1"/>
              <a:gd name="f1495" fmla="*/ 5627167 f1184 1"/>
              <a:gd name="f1496" fmla="*/ 5583215 f1183 1"/>
              <a:gd name="f1497" fmla="*/ 5591414 f1184 1"/>
              <a:gd name="f1498" fmla="*/ 5587695 f1183 1"/>
              <a:gd name="f1499" fmla="*/ 5583028 f1184 1"/>
              <a:gd name="f1500" fmla="*/ 5580877 f1183 1"/>
              <a:gd name="f1501" fmla="*/ 5549426 f1184 1"/>
              <a:gd name="f1502" fmla="*/ 5582858 f1183 1"/>
              <a:gd name="f1503" fmla="*/ 5519999 f1184 1"/>
              <a:gd name="f1504" fmla="*/ 5592246 f1183 1"/>
              <a:gd name="f1505" fmla="*/ 5480028 f1184 1"/>
              <a:gd name="f1506" fmla="*/ 5597282 f1183 1"/>
              <a:gd name="f1507" fmla="*/ 5456175 f1184 1"/>
              <a:gd name="f1508" fmla="*/ 5600371 f1183 1"/>
              <a:gd name="f1509" fmla="*/ 5388463 f1184 1"/>
              <a:gd name="f1510" fmla="*/ 5602638 f1183 1"/>
              <a:gd name="f1511" fmla="*/ 5265898 f1184 1"/>
              <a:gd name="f1512" fmla="*/ 5591830 f1183 1"/>
              <a:gd name="f1513" fmla="*/ 5231231 f1184 1"/>
              <a:gd name="f1514" fmla="*/ 5592790 f1183 1"/>
              <a:gd name="f1515" fmla="*/ 5226996 f1184 1"/>
              <a:gd name="f1516" fmla="*/ 5595040 f1183 1"/>
              <a:gd name="f1517" fmla="*/ 5175988 f1184 1"/>
              <a:gd name="f1518" fmla="*/ 5588131 f1183 1"/>
              <a:gd name="f1519" fmla="*/ 5107470 f1184 1"/>
              <a:gd name="f1520" fmla="*/ 5594771 f1183 1"/>
              <a:gd name="f1521" fmla="*/ 5027868 f1184 1"/>
              <a:gd name="f1522" fmla="*/ 5605624 f1183 1"/>
              <a:gd name="f1523" fmla="*/ 5007324 f1184 1"/>
              <a:gd name="f1524" fmla="*/ 5609209 f1183 1"/>
              <a:gd name="f1525" fmla="*/ 4952559 f1184 1"/>
              <a:gd name="f1526" fmla="*/ 5611402 f1183 1"/>
              <a:gd name="f1527" fmla="*/ 4826081 f1184 1"/>
              <a:gd name="f1528" fmla="*/ 5616191 f1183 1"/>
              <a:gd name="f1529" fmla="*/ 4823501 f1184 1"/>
              <a:gd name="f1530" fmla="*/ 5619174 f1183 1"/>
              <a:gd name="f1531" fmla="*/ 4813093 f1184 1"/>
              <a:gd name="f1532" fmla="*/ 5620026 f1183 1"/>
              <a:gd name="f1533" fmla="*/ 4810563 f1184 1"/>
              <a:gd name="f1534" fmla="*/ 5620787 f1183 1"/>
              <a:gd name="f1535" fmla="*/ 4795818 f1184 1"/>
              <a:gd name="f1536" fmla="*/ 5624618 f1183 1"/>
              <a:gd name="f1537" fmla="*/ 4758404 f1184 1"/>
              <a:gd name="f1538" fmla="*/ 5619510 f1183 1"/>
              <a:gd name="f1539" fmla="*/ 4717254 f1184 1"/>
              <a:gd name="f1540" fmla="*/ 5624155 f1183 1"/>
              <a:gd name="f1541" fmla="*/ 4591958 f1184 1"/>
              <a:gd name="f1542" fmla="*/ 5624710 f1183 1"/>
              <a:gd name="f1543" fmla="*/ 4476215 f1184 1"/>
              <a:gd name="f1544" fmla="*/ 5628210 f1183 1"/>
              <a:gd name="f1545" fmla="*/ 4425193 f1184 1"/>
              <a:gd name="f1546" fmla="*/ 5627414 f1183 1"/>
              <a:gd name="f1547" fmla="*/ 4383866 f1184 1"/>
              <a:gd name="f1548" fmla="*/ 5626546 f1183 1"/>
              <a:gd name="f1549" fmla="*/ 4385596 f1184 1"/>
              <a:gd name="f1550" fmla="*/ 5634646 f1183 1"/>
              <a:gd name="f1551" fmla="*/ 4360864 f1184 1"/>
              <a:gd name="f1552" fmla="*/ 5641173 f1183 1"/>
              <a:gd name="f1553" fmla="*/ 4328321 f1184 1"/>
              <a:gd name="f1554" fmla="*/ 5626332 f1183 1"/>
              <a:gd name="f1555" fmla="*/ 4309842 f1184 1"/>
              <a:gd name="f1556" fmla="*/ 5626471 f1183 1"/>
              <a:gd name="f1557" fmla="*/ 4277424 f1184 1"/>
              <a:gd name="f1558" fmla="*/ 5631598 f1183 1"/>
              <a:gd name="f1559" fmla="*/ 4266627 f1184 1"/>
              <a:gd name="f1560" fmla="*/ 5633969 f1183 1"/>
              <a:gd name="f1561" fmla="*/ 4185525 f1184 1"/>
              <a:gd name="f1562" fmla="*/ 5617508 f1183 1"/>
              <a:gd name="f1563" fmla="*/ 4177617 f1184 1"/>
              <a:gd name="f1564" fmla="*/ 5610903 f1183 1"/>
              <a:gd name="f1565" fmla="*/ 4136948 f1184 1"/>
              <a:gd name="f1566" fmla="*/ 5608031 f1183 1"/>
              <a:gd name="f1567" fmla="*/ 4132323 f1184 1"/>
              <a:gd name="f1568" fmla="*/ 5609784 f1183 1"/>
              <a:gd name="f1569" fmla="*/ 4098620 f1184 1"/>
              <a:gd name="f1570" fmla="*/ 5599672 f1183 1"/>
              <a:gd name="f1571" fmla="*/ 3963475 f1184 1"/>
              <a:gd name="f1572" fmla="*/ 5581841 f1183 1"/>
              <a:gd name="f1573" fmla="*/ 3703613 f1184 1"/>
              <a:gd name="f1574" fmla="*/ 5572482 f1183 1"/>
              <a:gd name="f1575" fmla="*/ 3432987 f1184 1"/>
              <a:gd name="f1576" fmla="*/ 5545768 f1183 1"/>
              <a:gd name="f1577" fmla="*/ 3176381 f1184 1"/>
              <a:gd name="f1578" fmla="*/ 5556110 f1183 1"/>
              <a:gd name="f1579" fmla="*/ 2710156 f1184 1"/>
              <a:gd name="f1580" fmla="*/ 5527517 f1183 1"/>
              <a:gd name="f1581" fmla="*/ 2550206 f1184 1"/>
              <a:gd name="f1582" fmla="*/ 5524958 f1183 1"/>
              <a:gd name="f1583" fmla="*/ 2443041 f1184 1"/>
              <a:gd name="f1584" fmla="*/ 5523990 f1183 1"/>
              <a:gd name="f1585" fmla="*/ 2435613 f1184 1"/>
              <a:gd name="f1586" fmla="*/ 5526704 f1183 1"/>
              <a:gd name="f1587" fmla="*/ 2405682 f1184 1"/>
              <a:gd name="f1588" fmla="*/ 5528307 f1183 1"/>
              <a:gd name="f1589" fmla="*/ 2397487 f1184 1"/>
              <a:gd name="f1590" fmla="*/ 5540337 f1183 1"/>
              <a:gd name="f1591" fmla="*/ 2297454 f1184 1"/>
              <a:gd name="f1592" fmla="*/ 5550765 f1183 1"/>
              <a:gd name="f1593" fmla="*/ 2056700 f1184 1"/>
              <a:gd name="f1594" fmla="*/ 5555489 f1183 1"/>
              <a:gd name="f1595" fmla="*/ 1878530 f1184 1"/>
              <a:gd name="f1596" fmla="*/ 5535330 f1183 1"/>
              <a:gd name="f1597" fmla="*/ 1859292 f1184 1"/>
              <a:gd name="f1598" fmla="*/ 5535461 f1183 1"/>
              <a:gd name="f1599" fmla="*/ 1835626 f1184 1"/>
              <a:gd name="f1600" fmla="*/ 5533793 f1183 1"/>
              <a:gd name="f1601" fmla="*/ 1798939 f1184 1"/>
              <a:gd name="f1602" fmla="*/ 5540285 f1183 1"/>
              <a:gd name="f1603" fmla="*/ 1779046 f1184 1"/>
              <a:gd name="f1604" fmla="*/ 5549949 f1183 1"/>
              <a:gd name="f1605" fmla="*/ 1772421 f1184 1"/>
              <a:gd name="f1606" fmla="*/ 5549018 f1183 1"/>
              <a:gd name="f1607" fmla="*/ 1772052 f1184 1"/>
              <a:gd name="f1608" fmla="*/ 5545689 f1183 1"/>
              <a:gd name="f1609" fmla="*/ 1711543 f1184 1"/>
              <a:gd name="f1610" fmla="*/ 5534558 f1183 1"/>
              <a:gd name="f1611" fmla="*/ 1538763 f1184 1"/>
              <a:gd name="f1612" fmla="*/ 5482781 f1183 1"/>
              <a:gd name="f1613" fmla="*/ 1501533 f1184 1"/>
              <a:gd name="f1614" fmla="*/ 5467817 f1183 1"/>
              <a:gd name="f1615" fmla="*/ 1461266 f1184 1"/>
              <a:gd name="f1616" fmla="*/ 5469343 f1183 1"/>
              <a:gd name="f1617" fmla="*/ 1449415 f1184 1"/>
              <a:gd name="f1618" fmla="*/ 5460467 f1183 1"/>
              <a:gd name="f1619" fmla="*/ 1447454 f1184 1"/>
              <a:gd name="f1620" fmla="*/ 5458776 f1183 1"/>
              <a:gd name="f1621" fmla="*/ 1437814 f1184 1"/>
              <a:gd name="f1622" fmla="*/ 5455515 f1183 1"/>
              <a:gd name="f1623" fmla="*/ 1437334 f1184 1"/>
              <a:gd name="f1624" fmla="*/ 5450209 f1183 1"/>
              <a:gd name="f1625" fmla="*/ 1424429 f1184 1"/>
              <a:gd name="f1626" fmla="*/ 5442157 f1183 1"/>
              <a:gd name="f1627" fmla="*/ 1406063 f1184 1"/>
              <a:gd name="f1628" fmla="*/ 5437380 f1183 1"/>
              <a:gd name="f1629" fmla="*/ 1316379 f1184 1"/>
              <a:gd name="f1630" fmla="*/ 5419601 f1183 1"/>
              <a:gd name="f1631" fmla="*/ 1264090 f1184 1"/>
              <a:gd name="f1632" fmla="*/ 5406153 f1183 1"/>
              <a:gd name="f1633" fmla="*/ 1246374 f1184 1"/>
              <a:gd name="f1634" fmla="*/ 5396631 f1183 1"/>
              <a:gd name="f1635" fmla="*/ 1220190 f1184 1"/>
              <a:gd name="f1636" fmla="*/ 5386301 f1183 1"/>
              <a:gd name="f1637" fmla="*/ 1175643 f1184 1"/>
              <a:gd name="f1638" fmla="*/ 5364651 f1183 1"/>
              <a:gd name="f1639" fmla="*/ 1150342 f1184 1"/>
              <a:gd name="f1640" fmla="*/ 5358447 f1183 1"/>
              <a:gd name="f1641" fmla="*/ 1112024 f1184 1"/>
              <a:gd name="f1642" fmla="*/ 5345786 f1183 1"/>
              <a:gd name="f1643" fmla="*/ 1100870 f1184 1"/>
              <a:gd name="f1644" fmla="*/ 5343651 f1183 1"/>
              <a:gd name="f1645" fmla="*/ 1096383 f1184 1"/>
              <a:gd name="f1646" fmla="*/ 5343015 f1183 1"/>
              <a:gd name="f1647" fmla="*/ 1058039 f1184 1"/>
              <a:gd name="f1648" fmla="*/ 5343504 f1183 1"/>
              <a:gd name="f1649" fmla="*/ 1055426 f1184 1"/>
              <a:gd name="f1650" fmla="*/ 5339088 f1183 1"/>
              <a:gd name="f1651" fmla="*/ 1044738 f1184 1"/>
              <a:gd name="f1652" fmla="*/ 5333063 f1183 1"/>
              <a:gd name="f1653" fmla="*/ 1033909 f1184 1"/>
              <a:gd name="f1654" fmla="*/ 5335680 f1183 1"/>
              <a:gd name="f1655" fmla="*/ 1012649 f1184 1"/>
              <a:gd name="f1656" fmla="*/ 5334541 f1183 1"/>
              <a:gd name="f1657" fmla="*/ 1007115 f1184 1"/>
              <a:gd name="f1658" fmla="*/ 5332775 f1183 1"/>
              <a:gd name="f1659" fmla="*/ 953418 f1184 1"/>
              <a:gd name="f1660" fmla="*/ 5333901 f1183 1"/>
              <a:gd name="f1661" fmla="*/ 916854 f1184 1"/>
              <a:gd name="f1662" fmla="*/ 5329435 f1183 1"/>
              <a:gd name="f1663" fmla="*/ 905651 f1184 1"/>
              <a:gd name="f1664" fmla="*/ 5332114 f1183 1"/>
              <a:gd name="f1665" fmla="*/ 817627 f1184 1"/>
              <a:gd name="f1666" fmla="*/ 5330580 f1183 1"/>
              <a:gd name="f1667" fmla="*/ 801817 f1184 1"/>
              <a:gd name="f1668" fmla="*/ 5325937 f1183 1"/>
              <a:gd name="f1669" fmla="*/ 798857 f1184 1"/>
              <a:gd name="f1670" fmla="*/ 5320979 f1183 1"/>
              <a:gd name="f1671" fmla="*/ 788354 f1184 1"/>
              <a:gd name="f1672" fmla="*/ 5320143 f1183 1"/>
              <a:gd name="f1673" fmla="*/ 785726 f1184 1"/>
              <a:gd name="f1674" fmla="*/ 5318989 f1183 1"/>
              <a:gd name="f1675" fmla="*/ 770507 f1184 1"/>
              <a:gd name="f1676" fmla="*/ 5313309 f1183 1"/>
              <a:gd name="f1677" fmla="*/ 733810 f1184 1"/>
              <a:gd name="f1678" fmla="*/ 5324286 f1183 1"/>
              <a:gd name="f1679" fmla="*/ 692117 f1184 1"/>
              <a:gd name="f1680" fmla="*/ 5318786 f1183 1"/>
              <a:gd name="f1681" fmla="*/ 5327578 f1183 1"/>
              <a:gd name="f1682" fmla="*/ 441302 f1184 1"/>
              <a:gd name="f1683" fmla="*/ 5307062 f1183 1"/>
              <a:gd name="f1684" fmla="*/ 336819 f1184 1"/>
              <a:gd name="f1685" fmla="*/ 5336690 f1183 1"/>
              <a:gd name="f1686" fmla="*/ 194189 f1184 1"/>
              <a:gd name="f1687" fmla="*/ 5343588 f1183 1"/>
              <a:gd name="f1688" fmla="*/ 192552 f1184 1"/>
              <a:gd name="f1689" fmla="*/ 5342845 f1183 1"/>
              <a:gd name="f1690" fmla="*/ 178320 f1184 1"/>
              <a:gd name="f1691" fmla="*/ 5343766 f1183 1"/>
              <a:gd name="f1692" fmla="*/ 175596 f1184 1"/>
              <a:gd name="f1693" fmla="*/ 5346411 f1183 1"/>
              <a:gd name="f1694" fmla="*/ 147287 f1184 1"/>
              <a:gd name="f1695" fmla="*/ 5352625 f1183 1"/>
              <a:gd name="f1696" fmla="*/ 114847 f1184 1"/>
              <a:gd name="f1697" fmla="*/ 5355844 f1183 1"/>
              <a:gd name="f1698" fmla="*/ 114306 f1184 1"/>
              <a:gd name="f1699" fmla="*/ 5354983 f1183 1"/>
              <a:gd name="f1700" fmla="*/ 89264 f1184 1"/>
              <a:gd name="f1701" fmla="*/ 5348886 f1183 1"/>
              <a:gd name="f1702" fmla="*/ 49794 f1184 1"/>
              <a:gd name="f1703" fmla="*/ 5329950 f1183 1"/>
              <a:gd name="f1704" fmla="*/ 19924 f1184 1"/>
              <a:gd name="f1705" fmla="*/ 5334282 f1183 1"/>
              <a:gd name="f1706" fmla="*/ 13819 f1184 1"/>
              <a:gd name="f1707" fmla="*/ 5334653 f1183 1"/>
              <a:gd name="f1708" fmla="*/ 13657 f1184 1"/>
              <a:gd name="f1709" fmla="*/ 5334455 f1183 1"/>
              <a:gd name="f1710" fmla="*/ 7139 f1184 1"/>
              <a:gd name="f1711" fmla="*/ 5334438 f1183 1"/>
              <a:gd name="f1712" fmla="*/ 2684 f1184 1"/>
              <a:gd name="f1713" fmla="*/ 5335333 f1183 1"/>
              <a:gd name="f1714" fmla="*/ 0 f1184 1"/>
              <a:gd name="f1715" fmla="*/ 5335496 f1183 1"/>
              <a:gd name="f1716" fmla="*/ 10592 f1183 1"/>
              <a:gd name="f1717" fmla="*/ 6683286 f1184 1"/>
              <a:gd name="f1718" fmla="*/ 6752164 f1184 1"/>
              <a:gd name="f1719" fmla="*/ 5425021 f1183 1"/>
              <a:gd name="f1720" fmla="*/ 6307459 f1184 1"/>
              <a:gd name="f1721" fmla="*/ 5467087 f1183 1"/>
              <a:gd name="f1722" fmla="*/ 6644277 f1184 1"/>
              <a:gd name="f1723" fmla="*/ 5429684 f1183 1"/>
              <a:gd name="f1724" fmla="*/ 7976942 f1184 1"/>
              <a:gd name="f1725" fmla="*/ 5598455 f1183 1"/>
              <a:gd name="f1726" fmla="*/ 7950121 f1184 1"/>
              <a:gd name="f1727" fmla="*/ 5590893 f1183 1"/>
              <a:gd name="f1728" fmla="*/ 9303056 f1184 1"/>
              <a:gd name="f1729" fmla="*/ 5519093 f1183 1"/>
              <a:gd name="f1730" fmla="*/ 1631462 f1184 1"/>
              <a:gd name="f1731" fmla="*/ 5491807 f1183 1"/>
              <a:gd name="f1732" fmla="*/ 574943 f1184 1"/>
              <a:gd name="f1733" fmla="*/ 270932 f1184 1"/>
              <a:gd name="f1734" fmla="*/ 5345451 f1183 1"/>
              <a:gd name="f1735" fmla="*/ 987447 f1184 1"/>
              <a:gd name="f1736" fmla="*/ 5346462 f1183 1"/>
              <a:gd name="f1737" fmla="*/ 838405 f1184 1"/>
              <a:gd name="f1738" fmla="*/ 5339470 f1183 1"/>
              <a:gd name="f1739" fmla="*/ 5432830 f1183 1"/>
              <a:gd name="f1740" fmla="+- f1185 0 f1"/>
              <a:gd name="f1741" fmla="*/ f1188 1 11243827"/>
              <a:gd name="f1742" fmla="*/ f1189 1 5641173"/>
              <a:gd name="f1743" fmla="*/ f1190 1 5641173"/>
              <a:gd name="f1744" fmla="*/ f1191 1 11243827"/>
              <a:gd name="f1745" fmla="*/ f1192 1 5641173"/>
              <a:gd name="f1746" fmla="*/ f1193 1 11243827"/>
              <a:gd name="f1747" fmla="*/ f1194 1 5641173"/>
              <a:gd name="f1748" fmla="*/ f1195 1 11243827"/>
              <a:gd name="f1749" fmla="*/ f1196 1 5641173"/>
              <a:gd name="f1750" fmla="*/ f1197 1 11243827"/>
              <a:gd name="f1751" fmla="*/ f1198 1 5641173"/>
              <a:gd name="f1752" fmla="*/ f1199 1 11243827"/>
              <a:gd name="f1753" fmla="*/ f1200 1 5641173"/>
              <a:gd name="f1754" fmla="*/ f1201 1 11243827"/>
              <a:gd name="f1755" fmla="*/ f1202 1 5641173"/>
              <a:gd name="f1756" fmla="*/ f1203 1 11243827"/>
              <a:gd name="f1757" fmla="*/ f1204 1 5641173"/>
              <a:gd name="f1758" fmla="*/ f1205 1 11243827"/>
              <a:gd name="f1759" fmla="*/ f1206 1 5641173"/>
              <a:gd name="f1760" fmla="*/ f1207 1 11243827"/>
              <a:gd name="f1761" fmla="*/ f1208 1 5641173"/>
              <a:gd name="f1762" fmla="*/ f1209 1 11243827"/>
              <a:gd name="f1763" fmla="*/ f1210 1 5641173"/>
              <a:gd name="f1764" fmla="*/ f1211 1 11243827"/>
              <a:gd name="f1765" fmla="*/ f1212 1 5641173"/>
              <a:gd name="f1766" fmla="*/ f1213 1 11243827"/>
              <a:gd name="f1767" fmla="*/ f1214 1 5641173"/>
              <a:gd name="f1768" fmla="*/ f1215 1 11243827"/>
              <a:gd name="f1769" fmla="*/ f1216 1 5641173"/>
              <a:gd name="f1770" fmla="*/ f1217 1 11243827"/>
              <a:gd name="f1771" fmla="*/ f1218 1 5641173"/>
              <a:gd name="f1772" fmla="*/ f1219 1 11243827"/>
              <a:gd name="f1773" fmla="*/ f1220 1 5641173"/>
              <a:gd name="f1774" fmla="*/ f1221 1 11243827"/>
              <a:gd name="f1775" fmla="*/ f1222 1 5641173"/>
              <a:gd name="f1776" fmla="*/ f1223 1 11243827"/>
              <a:gd name="f1777" fmla="*/ f1224 1 5641173"/>
              <a:gd name="f1778" fmla="*/ f1225 1 11243827"/>
              <a:gd name="f1779" fmla="*/ f1226 1 5641173"/>
              <a:gd name="f1780" fmla="*/ f1227 1 11243827"/>
              <a:gd name="f1781" fmla="*/ f1228 1 5641173"/>
              <a:gd name="f1782" fmla="*/ f1229 1 11243827"/>
              <a:gd name="f1783" fmla="*/ f1230 1 5641173"/>
              <a:gd name="f1784" fmla="*/ f1231 1 11243827"/>
              <a:gd name="f1785" fmla="*/ f1232 1 5641173"/>
              <a:gd name="f1786" fmla="*/ f1233 1 11243827"/>
              <a:gd name="f1787" fmla="*/ f1234 1 5641173"/>
              <a:gd name="f1788" fmla="*/ f1235 1 11243827"/>
              <a:gd name="f1789" fmla="*/ f1236 1 5641173"/>
              <a:gd name="f1790" fmla="*/ f1237 1 11243827"/>
              <a:gd name="f1791" fmla="*/ f1238 1 5641173"/>
              <a:gd name="f1792" fmla="*/ f1239 1 11243827"/>
              <a:gd name="f1793" fmla="*/ f1240 1 5641173"/>
              <a:gd name="f1794" fmla="*/ f1241 1 11243827"/>
              <a:gd name="f1795" fmla="*/ f1242 1 5641173"/>
              <a:gd name="f1796" fmla="*/ f1243 1 11243827"/>
              <a:gd name="f1797" fmla="*/ f1244 1 5641173"/>
              <a:gd name="f1798" fmla="*/ f1245 1 11243827"/>
              <a:gd name="f1799" fmla="*/ f1246 1 5641173"/>
              <a:gd name="f1800" fmla="*/ f1247 1 11243827"/>
              <a:gd name="f1801" fmla="*/ f1248 1 5641173"/>
              <a:gd name="f1802" fmla="*/ f1249 1 11243827"/>
              <a:gd name="f1803" fmla="*/ f1250 1 5641173"/>
              <a:gd name="f1804" fmla="*/ f1251 1 11243827"/>
              <a:gd name="f1805" fmla="*/ f1252 1 5641173"/>
              <a:gd name="f1806" fmla="*/ f1253 1 11243827"/>
              <a:gd name="f1807" fmla="*/ f1254 1 5641173"/>
              <a:gd name="f1808" fmla="*/ f1255 1 11243827"/>
              <a:gd name="f1809" fmla="*/ f1256 1 5641173"/>
              <a:gd name="f1810" fmla="*/ f1257 1 11243827"/>
              <a:gd name="f1811" fmla="*/ f1258 1 5641173"/>
              <a:gd name="f1812" fmla="*/ f1259 1 11243827"/>
              <a:gd name="f1813" fmla="*/ f1260 1 5641173"/>
              <a:gd name="f1814" fmla="*/ f1261 1 11243827"/>
              <a:gd name="f1815" fmla="*/ f1262 1 5641173"/>
              <a:gd name="f1816" fmla="*/ f1263 1 11243827"/>
              <a:gd name="f1817" fmla="*/ f1264 1 5641173"/>
              <a:gd name="f1818" fmla="*/ f1265 1 11243827"/>
              <a:gd name="f1819" fmla="*/ f1266 1 5641173"/>
              <a:gd name="f1820" fmla="*/ f1267 1 11243827"/>
              <a:gd name="f1821" fmla="*/ f1268 1 5641173"/>
              <a:gd name="f1822" fmla="*/ f1269 1 11243827"/>
              <a:gd name="f1823" fmla="*/ f1270 1 5641173"/>
              <a:gd name="f1824" fmla="*/ f1271 1 11243827"/>
              <a:gd name="f1825" fmla="*/ f1272 1 5641173"/>
              <a:gd name="f1826" fmla="*/ f1273 1 11243827"/>
              <a:gd name="f1827" fmla="*/ f1274 1 5641173"/>
              <a:gd name="f1828" fmla="*/ f1275 1 11243827"/>
              <a:gd name="f1829" fmla="*/ f1276 1 5641173"/>
              <a:gd name="f1830" fmla="*/ f1277 1 11243827"/>
              <a:gd name="f1831" fmla="*/ f1278 1 5641173"/>
              <a:gd name="f1832" fmla="*/ f1279 1 11243827"/>
              <a:gd name="f1833" fmla="*/ f1280 1 5641173"/>
              <a:gd name="f1834" fmla="*/ f1281 1 11243827"/>
              <a:gd name="f1835" fmla="*/ f1282 1 5641173"/>
              <a:gd name="f1836" fmla="*/ f1283 1 11243827"/>
              <a:gd name="f1837" fmla="*/ f1284 1 5641173"/>
              <a:gd name="f1838" fmla="*/ f1285 1 11243827"/>
              <a:gd name="f1839" fmla="*/ f1286 1 5641173"/>
              <a:gd name="f1840" fmla="*/ f1287 1 11243827"/>
              <a:gd name="f1841" fmla="*/ f1288 1 5641173"/>
              <a:gd name="f1842" fmla="*/ f1289 1 11243827"/>
              <a:gd name="f1843" fmla="*/ f1290 1 5641173"/>
              <a:gd name="f1844" fmla="*/ f1291 1 11243827"/>
              <a:gd name="f1845" fmla="*/ f1292 1 5641173"/>
              <a:gd name="f1846" fmla="*/ f1293 1 11243827"/>
              <a:gd name="f1847" fmla="*/ f1294 1 5641173"/>
              <a:gd name="f1848" fmla="*/ f1295 1 11243827"/>
              <a:gd name="f1849" fmla="*/ f1296 1 5641173"/>
              <a:gd name="f1850" fmla="*/ f1297 1 11243827"/>
              <a:gd name="f1851" fmla="*/ f1298 1 5641173"/>
              <a:gd name="f1852" fmla="*/ f1299 1 11243827"/>
              <a:gd name="f1853" fmla="*/ f1300 1 5641173"/>
              <a:gd name="f1854" fmla="*/ f1301 1 11243827"/>
              <a:gd name="f1855" fmla="*/ f1302 1 5641173"/>
              <a:gd name="f1856" fmla="*/ f1303 1 11243827"/>
              <a:gd name="f1857" fmla="*/ f1304 1 5641173"/>
              <a:gd name="f1858" fmla="*/ f1305 1 11243827"/>
              <a:gd name="f1859" fmla="*/ f1306 1 5641173"/>
              <a:gd name="f1860" fmla="*/ f1307 1 11243827"/>
              <a:gd name="f1861" fmla="*/ f1308 1 5641173"/>
              <a:gd name="f1862" fmla="*/ f1309 1 11243827"/>
              <a:gd name="f1863" fmla="*/ f1310 1 5641173"/>
              <a:gd name="f1864" fmla="*/ f1311 1 11243827"/>
              <a:gd name="f1865" fmla="*/ f1312 1 5641173"/>
              <a:gd name="f1866" fmla="*/ f1313 1 11243827"/>
              <a:gd name="f1867" fmla="*/ f1314 1 5641173"/>
              <a:gd name="f1868" fmla="*/ f1315 1 11243827"/>
              <a:gd name="f1869" fmla="*/ f1316 1 5641173"/>
              <a:gd name="f1870" fmla="*/ f1317 1 11243827"/>
              <a:gd name="f1871" fmla="*/ f1318 1 5641173"/>
              <a:gd name="f1872" fmla="*/ f1319 1 11243827"/>
              <a:gd name="f1873" fmla="*/ f1320 1 5641173"/>
              <a:gd name="f1874" fmla="*/ f1321 1 11243827"/>
              <a:gd name="f1875" fmla="*/ f1322 1 5641173"/>
              <a:gd name="f1876" fmla="*/ f1323 1 11243827"/>
              <a:gd name="f1877" fmla="*/ f1324 1 5641173"/>
              <a:gd name="f1878" fmla="*/ f1325 1 11243827"/>
              <a:gd name="f1879" fmla="*/ f1326 1 5641173"/>
              <a:gd name="f1880" fmla="*/ f1327 1 11243827"/>
              <a:gd name="f1881" fmla="*/ f1328 1 5641173"/>
              <a:gd name="f1882" fmla="*/ f1329 1 11243827"/>
              <a:gd name="f1883" fmla="*/ f1330 1 5641173"/>
              <a:gd name="f1884" fmla="*/ f1331 1 11243827"/>
              <a:gd name="f1885" fmla="*/ f1332 1 5641173"/>
              <a:gd name="f1886" fmla="*/ f1333 1 11243827"/>
              <a:gd name="f1887" fmla="*/ f1334 1 5641173"/>
              <a:gd name="f1888" fmla="*/ f1335 1 11243827"/>
              <a:gd name="f1889" fmla="*/ f1336 1 5641173"/>
              <a:gd name="f1890" fmla="*/ f1337 1 11243827"/>
              <a:gd name="f1891" fmla="*/ f1338 1 5641173"/>
              <a:gd name="f1892" fmla="*/ f1339 1 11243827"/>
              <a:gd name="f1893" fmla="*/ f1340 1 5641173"/>
              <a:gd name="f1894" fmla="*/ f1341 1 11243827"/>
              <a:gd name="f1895" fmla="*/ f1342 1 5641173"/>
              <a:gd name="f1896" fmla="*/ f1343 1 11243827"/>
              <a:gd name="f1897" fmla="*/ f1344 1 5641173"/>
              <a:gd name="f1898" fmla="*/ f1345 1 11243827"/>
              <a:gd name="f1899" fmla="*/ f1346 1 5641173"/>
              <a:gd name="f1900" fmla="*/ f1347 1 11243827"/>
              <a:gd name="f1901" fmla="*/ f1348 1 5641173"/>
              <a:gd name="f1902" fmla="*/ f1349 1 11243827"/>
              <a:gd name="f1903" fmla="*/ f1350 1 5641173"/>
              <a:gd name="f1904" fmla="*/ f1351 1 11243827"/>
              <a:gd name="f1905" fmla="*/ f1352 1 5641173"/>
              <a:gd name="f1906" fmla="*/ f1353 1 11243827"/>
              <a:gd name="f1907" fmla="*/ f1354 1 5641173"/>
              <a:gd name="f1908" fmla="*/ f1355 1 11243827"/>
              <a:gd name="f1909" fmla="*/ f1356 1 5641173"/>
              <a:gd name="f1910" fmla="*/ f1357 1 11243827"/>
              <a:gd name="f1911" fmla="*/ f1358 1 5641173"/>
              <a:gd name="f1912" fmla="*/ f1359 1 11243827"/>
              <a:gd name="f1913" fmla="*/ f1360 1 5641173"/>
              <a:gd name="f1914" fmla="*/ f1361 1 11243827"/>
              <a:gd name="f1915" fmla="*/ f1362 1 5641173"/>
              <a:gd name="f1916" fmla="*/ f1363 1 11243827"/>
              <a:gd name="f1917" fmla="*/ f1364 1 5641173"/>
              <a:gd name="f1918" fmla="*/ f1365 1 11243827"/>
              <a:gd name="f1919" fmla="*/ f1366 1 5641173"/>
              <a:gd name="f1920" fmla="*/ f1367 1 11243827"/>
              <a:gd name="f1921" fmla="*/ f1368 1 5641173"/>
              <a:gd name="f1922" fmla="*/ f1369 1 11243827"/>
              <a:gd name="f1923" fmla="*/ f1370 1 5641173"/>
              <a:gd name="f1924" fmla="*/ f1371 1 11243827"/>
              <a:gd name="f1925" fmla="*/ f1372 1 5641173"/>
              <a:gd name="f1926" fmla="*/ f1373 1 11243827"/>
              <a:gd name="f1927" fmla="*/ f1374 1 5641173"/>
              <a:gd name="f1928" fmla="*/ f1375 1 11243827"/>
              <a:gd name="f1929" fmla="*/ f1376 1 5641173"/>
              <a:gd name="f1930" fmla="*/ f1377 1 11243827"/>
              <a:gd name="f1931" fmla="*/ f1378 1 5641173"/>
              <a:gd name="f1932" fmla="*/ f1379 1 11243827"/>
              <a:gd name="f1933" fmla="*/ f1380 1 5641173"/>
              <a:gd name="f1934" fmla="*/ f1381 1 11243827"/>
              <a:gd name="f1935" fmla="*/ f1382 1 5641173"/>
              <a:gd name="f1936" fmla="*/ f1383 1 11243827"/>
              <a:gd name="f1937" fmla="*/ f1384 1 5641173"/>
              <a:gd name="f1938" fmla="*/ f1385 1 11243827"/>
              <a:gd name="f1939" fmla="*/ f1386 1 5641173"/>
              <a:gd name="f1940" fmla="*/ f1387 1 11243827"/>
              <a:gd name="f1941" fmla="*/ f1388 1 5641173"/>
              <a:gd name="f1942" fmla="*/ f1389 1 11243827"/>
              <a:gd name="f1943" fmla="*/ f1390 1 5641173"/>
              <a:gd name="f1944" fmla="*/ f1391 1 11243827"/>
              <a:gd name="f1945" fmla="*/ f1392 1 5641173"/>
              <a:gd name="f1946" fmla="*/ f1393 1 11243827"/>
              <a:gd name="f1947" fmla="*/ f1394 1 5641173"/>
              <a:gd name="f1948" fmla="*/ f1395 1 11243827"/>
              <a:gd name="f1949" fmla="*/ f1396 1 5641173"/>
              <a:gd name="f1950" fmla="*/ f1397 1 11243827"/>
              <a:gd name="f1951" fmla="*/ f1398 1 5641173"/>
              <a:gd name="f1952" fmla="*/ f1399 1 11243827"/>
              <a:gd name="f1953" fmla="*/ f1400 1 5641173"/>
              <a:gd name="f1954" fmla="*/ f1401 1 11243827"/>
              <a:gd name="f1955" fmla="*/ f1402 1 5641173"/>
              <a:gd name="f1956" fmla="*/ f1403 1 11243827"/>
              <a:gd name="f1957" fmla="*/ f1404 1 5641173"/>
              <a:gd name="f1958" fmla="*/ f1405 1 11243827"/>
              <a:gd name="f1959" fmla="*/ f1406 1 5641173"/>
              <a:gd name="f1960" fmla="*/ f1407 1 11243827"/>
              <a:gd name="f1961" fmla="*/ f1408 1 5641173"/>
              <a:gd name="f1962" fmla="*/ f1409 1 11243827"/>
              <a:gd name="f1963" fmla="*/ f1410 1 5641173"/>
              <a:gd name="f1964" fmla="*/ f1411 1 11243827"/>
              <a:gd name="f1965" fmla="*/ f1412 1 5641173"/>
              <a:gd name="f1966" fmla="*/ f1413 1 11243827"/>
              <a:gd name="f1967" fmla="*/ f1414 1 5641173"/>
              <a:gd name="f1968" fmla="*/ f1415 1 11243827"/>
              <a:gd name="f1969" fmla="*/ f1416 1 5641173"/>
              <a:gd name="f1970" fmla="*/ f1417 1 11243827"/>
              <a:gd name="f1971" fmla="*/ f1418 1 5641173"/>
              <a:gd name="f1972" fmla="*/ f1419 1 11243827"/>
              <a:gd name="f1973" fmla="*/ f1420 1 5641173"/>
              <a:gd name="f1974" fmla="*/ f1421 1 11243827"/>
              <a:gd name="f1975" fmla="*/ f1422 1 5641173"/>
              <a:gd name="f1976" fmla="*/ f1423 1 11243827"/>
              <a:gd name="f1977" fmla="*/ f1424 1 5641173"/>
              <a:gd name="f1978" fmla="*/ f1425 1 11243827"/>
              <a:gd name="f1979" fmla="*/ f1426 1 5641173"/>
              <a:gd name="f1980" fmla="*/ f1427 1 11243827"/>
              <a:gd name="f1981" fmla="*/ f1428 1 5641173"/>
              <a:gd name="f1982" fmla="*/ f1429 1 11243827"/>
              <a:gd name="f1983" fmla="*/ f1430 1 5641173"/>
              <a:gd name="f1984" fmla="*/ f1431 1 11243827"/>
              <a:gd name="f1985" fmla="*/ f1432 1 5641173"/>
              <a:gd name="f1986" fmla="*/ f1433 1 11243827"/>
              <a:gd name="f1987" fmla="*/ f1434 1 5641173"/>
              <a:gd name="f1988" fmla="*/ f1435 1 11243827"/>
              <a:gd name="f1989" fmla="*/ f1436 1 5641173"/>
              <a:gd name="f1990" fmla="*/ f1437 1 11243827"/>
              <a:gd name="f1991" fmla="*/ f1438 1 5641173"/>
              <a:gd name="f1992" fmla="*/ f1439 1 11243827"/>
              <a:gd name="f1993" fmla="*/ f1440 1 5641173"/>
              <a:gd name="f1994" fmla="*/ f1441 1 11243827"/>
              <a:gd name="f1995" fmla="*/ f1442 1 5641173"/>
              <a:gd name="f1996" fmla="*/ f1443 1 11243827"/>
              <a:gd name="f1997" fmla="*/ f1444 1 5641173"/>
              <a:gd name="f1998" fmla="*/ f1445 1 11243827"/>
              <a:gd name="f1999" fmla="*/ f1446 1 5641173"/>
              <a:gd name="f2000" fmla="*/ f1447 1 11243827"/>
              <a:gd name="f2001" fmla="*/ f1448 1 5641173"/>
              <a:gd name="f2002" fmla="*/ f1449 1 11243827"/>
              <a:gd name="f2003" fmla="*/ f1450 1 5641173"/>
              <a:gd name="f2004" fmla="*/ f1451 1 11243827"/>
              <a:gd name="f2005" fmla="*/ f1452 1 5641173"/>
              <a:gd name="f2006" fmla="*/ f1453 1 11243827"/>
              <a:gd name="f2007" fmla="*/ f1454 1 5641173"/>
              <a:gd name="f2008" fmla="*/ f1455 1 11243827"/>
              <a:gd name="f2009" fmla="*/ f1456 1 5641173"/>
              <a:gd name="f2010" fmla="*/ f1457 1 11243827"/>
              <a:gd name="f2011" fmla="*/ f1458 1 5641173"/>
              <a:gd name="f2012" fmla="*/ f1459 1 11243827"/>
              <a:gd name="f2013" fmla="*/ f1460 1 5641173"/>
              <a:gd name="f2014" fmla="*/ f1461 1 11243827"/>
              <a:gd name="f2015" fmla="*/ f1462 1 5641173"/>
              <a:gd name="f2016" fmla="*/ f1463 1 11243827"/>
              <a:gd name="f2017" fmla="*/ f1464 1 5641173"/>
              <a:gd name="f2018" fmla="*/ f1465 1 11243827"/>
              <a:gd name="f2019" fmla="*/ f1466 1 5641173"/>
              <a:gd name="f2020" fmla="*/ f1467 1 11243827"/>
              <a:gd name="f2021" fmla="*/ f1468 1 5641173"/>
              <a:gd name="f2022" fmla="*/ f1469 1 11243827"/>
              <a:gd name="f2023" fmla="*/ f1470 1 5641173"/>
              <a:gd name="f2024" fmla="*/ f1471 1 11243827"/>
              <a:gd name="f2025" fmla="*/ f1472 1 5641173"/>
              <a:gd name="f2026" fmla="*/ f1473 1 11243827"/>
              <a:gd name="f2027" fmla="*/ f1474 1 5641173"/>
              <a:gd name="f2028" fmla="*/ f1475 1 11243827"/>
              <a:gd name="f2029" fmla="*/ f1476 1 5641173"/>
              <a:gd name="f2030" fmla="*/ f1477 1 11243827"/>
              <a:gd name="f2031" fmla="*/ f1478 1 5641173"/>
              <a:gd name="f2032" fmla="*/ f1479 1 11243827"/>
              <a:gd name="f2033" fmla="*/ f1480 1 5641173"/>
              <a:gd name="f2034" fmla="*/ f1481 1 11243827"/>
              <a:gd name="f2035" fmla="*/ f1482 1 5641173"/>
              <a:gd name="f2036" fmla="*/ f1483 1 11243827"/>
              <a:gd name="f2037" fmla="*/ f1484 1 5641173"/>
              <a:gd name="f2038" fmla="*/ f1485 1 11243827"/>
              <a:gd name="f2039" fmla="*/ f1486 1 5641173"/>
              <a:gd name="f2040" fmla="*/ f1487 1 11243827"/>
              <a:gd name="f2041" fmla="*/ f1488 1 5641173"/>
              <a:gd name="f2042" fmla="*/ f1489 1 11243827"/>
              <a:gd name="f2043" fmla="*/ f1490 1 5641173"/>
              <a:gd name="f2044" fmla="*/ f1491 1 11243827"/>
              <a:gd name="f2045" fmla="*/ f1492 1 5641173"/>
              <a:gd name="f2046" fmla="*/ f1493 1 11243827"/>
              <a:gd name="f2047" fmla="*/ f1494 1 5641173"/>
              <a:gd name="f2048" fmla="*/ f1495 1 11243827"/>
              <a:gd name="f2049" fmla="*/ f1496 1 5641173"/>
              <a:gd name="f2050" fmla="*/ f1497 1 11243827"/>
              <a:gd name="f2051" fmla="*/ f1498 1 5641173"/>
              <a:gd name="f2052" fmla="*/ f1499 1 11243827"/>
              <a:gd name="f2053" fmla="*/ f1500 1 5641173"/>
              <a:gd name="f2054" fmla="*/ f1501 1 11243827"/>
              <a:gd name="f2055" fmla="*/ f1502 1 5641173"/>
              <a:gd name="f2056" fmla="*/ f1503 1 11243827"/>
              <a:gd name="f2057" fmla="*/ f1504 1 5641173"/>
              <a:gd name="f2058" fmla="*/ f1505 1 11243827"/>
              <a:gd name="f2059" fmla="*/ f1506 1 5641173"/>
              <a:gd name="f2060" fmla="*/ f1507 1 11243827"/>
              <a:gd name="f2061" fmla="*/ f1508 1 5641173"/>
              <a:gd name="f2062" fmla="*/ f1509 1 11243827"/>
              <a:gd name="f2063" fmla="*/ f1510 1 5641173"/>
              <a:gd name="f2064" fmla="*/ f1511 1 11243827"/>
              <a:gd name="f2065" fmla="*/ f1512 1 5641173"/>
              <a:gd name="f2066" fmla="*/ f1513 1 11243827"/>
              <a:gd name="f2067" fmla="*/ f1514 1 5641173"/>
              <a:gd name="f2068" fmla="*/ f1515 1 11243827"/>
              <a:gd name="f2069" fmla="*/ f1516 1 5641173"/>
              <a:gd name="f2070" fmla="*/ f1517 1 11243827"/>
              <a:gd name="f2071" fmla="*/ f1518 1 5641173"/>
              <a:gd name="f2072" fmla="*/ f1519 1 11243827"/>
              <a:gd name="f2073" fmla="*/ f1520 1 5641173"/>
              <a:gd name="f2074" fmla="*/ f1521 1 11243827"/>
              <a:gd name="f2075" fmla="*/ f1522 1 5641173"/>
              <a:gd name="f2076" fmla="*/ f1523 1 11243827"/>
              <a:gd name="f2077" fmla="*/ f1524 1 5641173"/>
              <a:gd name="f2078" fmla="*/ f1525 1 11243827"/>
              <a:gd name="f2079" fmla="*/ f1526 1 5641173"/>
              <a:gd name="f2080" fmla="*/ f1527 1 11243827"/>
              <a:gd name="f2081" fmla="*/ f1528 1 5641173"/>
              <a:gd name="f2082" fmla="*/ f1529 1 11243827"/>
              <a:gd name="f2083" fmla="*/ f1530 1 5641173"/>
              <a:gd name="f2084" fmla="*/ f1531 1 11243827"/>
              <a:gd name="f2085" fmla="*/ f1532 1 5641173"/>
              <a:gd name="f2086" fmla="*/ f1533 1 11243827"/>
              <a:gd name="f2087" fmla="*/ f1534 1 5641173"/>
              <a:gd name="f2088" fmla="*/ f1535 1 11243827"/>
              <a:gd name="f2089" fmla="*/ f1536 1 5641173"/>
              <a:gd name="f2090" fmla="*/ f1537 1 11243827"/>
              <a:gd name="f2091" fmla="*/ f1538 1 5641173"/>
              <a:gd name="f2092" fmla="*/ f1539 1 11243827"/>
              <a:gd name="f2093" fmla="*/ f1540 1 5641173"/>
              <a:gd name="f2094" fmla="*/ f1541 1 11243827"/>
              <a:gd name="f2095" fmla="*/ f1542 1 5641173"/>
              <a:gd name="f2096" fmla="*/ f1543 1 11243827"/>
              <a:gd name="f2097" fmla="*/ f1544 1 5641173"/>
              <a:gd name="f2098" fmla="*/ f1545 1 11243827"/>
              <a:gd name="f2099" fmla="*/ f1546 1 5641173"/>
              <a:gd name="f2100" fmla="*/ f1547 1 11243827"/>
              <a:gd name="f2101" fmla="*/ f1548 1 5641173"/>
              <a:gd name="f2102" fmla="*/ f1549 1 11243827"/>
              <a:gd name="f2103" fmla="*/ f1550 1 5641173"/>
              <a:gd name="f2104" fmla="*/ f1551 1 11243827"/>
              <a:gd name="f2105" fmla="*/ f1552 1 5641173"/>
              <a:gd name="f2106" fmla="*/ f1553 1 11243827"/>
              <a:gd name="f2107" fmla="*/ f1554 1 5641173"/>
              <a:gd name="f2108" fmla="*/ f1555 1 11243827"/>
              <a:gd name="f2109" fmla="*/ f1556 1 5641173"/>
              <a:gd name="f2110" fmla="*/ f1557 1 11243827"/>
              <a:gd name="f2111" fmla="*/ f1558 1 5641173"/>
              <a:gd name="f2112" fmla="*/ f1559 1 11243827"/>
              <a:gd name="f2113" fmla="*/ f1560 1 5641173"/>
              <a:gd name="f2114" fmla="*/ f1561 1 11243827"/>
              <a:gd name="f2115" fmla="*/ f1562 1 5641173"/>
              <a:gd name="f2116" fmla="*/ f1563 1 11243827"/>
              <a:gd name="f2117" fmla="*/ f1564 1 5641173"/>
              <a:gd name="f2118" fmla="*/ f1565 1 11243827"/>
              <a:gd name="f2119" fmla="*/ f1566 1 5641173"/>
              <a:gd name="f2120" fmla="*/ f1567 1 11243827"/>
              <a:gd name="f2121" fmla="*/ f1568 1 5641173"/>
              <a:gd name="f2122" fmla="*/ f1569 1 11243827"/>
              <a:gd name="f2123" fmla="*/ f1570 1 5641173"/>
              <a:gd name="f2124" fmla="*/ f1571 1 11243827"/>
              <a:gd name="f2125" fmla="*/ f1572 1 5641173"/>
              <a:gd name="f2126" fmla="*/ f1573 1 11243827"/>
              <a:gd name="f2127" fmla="*/ f1574 1 5641173"/>
              <a:gd name="f2128" fmla="*/ f1575 1 11243827"/>
              <a:gd name="f2129" fmla="*/ f1576 1 5641173"/>
              <a:gd name="f2130" fmla="*/ f1577 1 11243827"/>
              <a:gd name="f2131" fmla="*/ f1578 1 5641173"/>
              <a:gd name="f2132" fmla="*/ f1579 1 11243827"/>
              <a:gd name="f2133" fmla="*/ f1580 1 5641173"/>
              <a:gd name="f2134" fmla="*/ f1581 1 11243827"/>
              <a:gd name="f2135" fmla="*/ f1582 1 5641173"/>
              <a:gd name="f2136" fmla="*/ f1583 1 11243827"/>
              <a:gd name="f2137" fmla="*/ f1584 1 5641173"/>
              <a:gd name="f2138" fmla="*/ f1585 1 11243827"/>
              <a:gd name="f2139" fmla="*/ f1586 1 5641173"/>
              <a:gd name="f2140" fmla="*/ f1587 1 11243827"/>
              <a:gd name="f2141" fmla="*/ f1588 1 5641173"/>
              <a:gd name="f2142" fmla="*/ f1589 1 11243827"/>
              <a:gd name="f2143" fmla="*/ f1590 1 5641173"/>
              <a:gd name="f2144" fmla="*/ f1591 1 11243827"/>
              <a:gd name="f2145" fmla="*/ f1592 1 5641173"/>
              <a:gd name="f2146" fmla="*/ f1593 1 11243827"/>
              <a:gd name="f2147" fmla="*/ f1594 1 5641173"/>
              <a:gd name="f2148" fmla="*/ f1595 1 11243827"/>
              <a:gd name="f2149" fmla="*/ f1596 1 5641173"/>
              <a:gd name="f2150" fmla="*/ f1597 1 11243827"/>
              <a:gd name="f2151" fmla="*/ f1598 1 5641173"/>
              <a:gd name="f2152" fmla="*/ f1599 1 11243827"/>
              <a:gd name="f2153" fmla="*/ f1600 1 5641173"/>
              <a:gd name="f2154" fmla="*/ f1601 1 11243827"/>
              <a:gd name="f2155" fmla="*/ f1602 1 5641173"/>
              <a:gd name="f2156" fmla="*/ f1603 1 11243827"/>
              <a:gd name="f2157" fmla="*/ f1604 1 5641173"/>
              <a:gd name="f2158" fmla="*/ f1605 1 11243827"/>
              <a:gd name="f2159" fmla="*/ f1606 1 5641173"/>
              <a:gd name="f2160" fmla="*/ f1607 1 11243827"/>
              <a:gd name="f2161" fmla="*/ f1608 1 5641173"/>
              <a:gd name="f2162" fmla="*/ f1609 1 11243827"/>
              <a:gd name="f2163" fmla="*/ f1610 1 5641173"/>
              <a:gd name="f2164" fmla="*/ f1611 1 11243827"/>
              <a:gd name="f2165" fmla="*/ f1612 1 5641173"/>
              <a:gd name="f2166" fmla="*/ f1613 1 11243827"/>
              <a:gd name="f2167" fmla="*/ f1614 1 5641173"/>
              <a:gd name="f2168" fmla="*/ f1615 1 11243827"/>
              <a:gd name="f2169" fmla="*/ f1616 1 5641173"/>
              <a:gd name="f2170" fmla="*/ f1617 1 11243827"/>
              <a:gd name="f2171" fmla="*/ f1618 1 5641173"/>
              <a:gd name="f2172" fmla="*/ f1619 1 11243827"/>
              <a:gd name="f2173" fmla="*/ f1620 1 5641173"/>
              <a:gd name="f2174" fmla="*/ f1621 1 11243827"/>
              <a:gd name="f2175" fmla="*/ f1622 1 5641173"/>
              <a:gd name="f2176" fmla="*/ f1623 1 11243827"/>
              <a:gd name="f2177" fmla="*/ f1624 1 5641173"/>
              <a:gd name="f2178" fmla="*/ f1625 1 11243827"/>
              <a:gd name="f2179" fmla="*/ f1626 1 5641173"/>
              <a:gd name="f2180" fmla="*/ f1627 1 11243827"/>
              <a:gd name="f2181" fmla="*/ f1628 1 5641173"/>
              <a:gd name="f2182" fmla="*/ f1629 1 11243827"/>
              <a:gd name="f2183" fmla="*/ f1630 1 5641173"/>
              <a:gd name="f2184" fmla="*/ f1631 1 11243827"/>
              <a:gd name="f2185" fmla="*/ f1632 1 5641173"/>
              <a:gd name="f2186" fmla="*/ f1633 1 11243827"/>
              <a:gd name="f2187" fmla="*/ f1634 1 5641173"/>
              <a:gd name="f2188" fmla="*/ f1635 1 11243827"/>
              <a:gd name="f2189" fmla="*/ f1636 1 5641173"/>
              <a:gd name="f2190" fmla="*/ f1637 1 11243827"/>
              <a:gd name="f2191" fmla="*/ f1638 1 5641173"/>
              <a:gd name="f2192" fmla="*/ f1639 1 11243827"/>
              <a:gd name="f2193" fmla="*/ f1640 1 5641173"/>
              <a:gd name="f2194" fmla="*/ f1641 1 11243827"/>
              <a:gd name="f2195" fmla="*/ f1642 1 5641173"/>
              <a:gd name="f2196" fmla="*/ f1643 1 11243827"/>
              <a:gd name="f2197" fmla="*/ f1644 1 5641173"/>
              <a:gd name="f2198" fmla="*/ f1645 1 11243827"/>
              <a:gd name="f2199" fmla="*/ f1646 1 5641173"/>
              <a:gd name="f2200" fmla="*/ f1647 1 11243827"/>
              <a:gd name="f2201" fmla="*/ f1648 1 5641173"/>
              <a:gd name="f2202" fmla="*/ f1649 1 11243827"/>
              <a:gd name="f2203" fmla="*/ f1650 1 5641173"/>
              <a:gd name="f2204" fmla="*/ f1651 1 11243827"/>
              <a:gd name="f2205" fmla="*/ f1652 1 5641173"/>
              <a:gd name="f2206" fmla="*/ f1653 1 11243827"/>
              <a:gd name="f2207" fmla="*/ f1654 1 5641173"/>
              <a:gd name="f2208" fmla="*/ f1655 1 11243827"/>
              <a:gd name="f2209" fmla="*/ f1656 1 5641173"/>
              <a:gd name="f2210" fmla="*/ f1657 1 11243827"/>
              <a:gd name="f2211" fmla="*/ f1658 1 5641173"/>
              <a:gd name="f2212" fmla="*/ f1659 1 11243827"/>
              <a:gd name="f2213" fmla="*/ f1660 1 5641173"/>
              <a:gd name="f2214" fmla="*/ f1661 1 11243827"/>
              <a:gd name="f2215" fmla="*/ f1662 1 5641173"/>
              <a:gd name="f2216" fmla="*/ f1663 1 11243827"/>
              <a:gd name="f2217" fmla="*/ f1664 1 5641173"/>
              <a:gd name="f2218" fmla="*/ f1665 1 11243827"/>
              <a:gd name="f2219" fmla="*/ f1666 1 5641173"/>
              <a:gd name="f2220" fmla="*/ f1667 1 11243827"/>
              <a:gd name="f2221" fmla="*/ f1668 1 5641173"/>
              <a:gd name="f2222" fmla="*/ f1669 1 11243827"/>
              <a:gd name="f2223" fmla="*/ f1670 1 5641173"/>
              <a:gd name="f2224" fmla="*/ f1671 1 11243827"/>
              <a:gd name="f2225" fmla="*/ f1672 1 5641173"/>
              <a:gd name="f2226" fmla="*/ f1673 1 11243827"/>
              <a:gd name="f2227" fmla="*/ f1674 1 5641173"/>
              <a:gd name="f2228" fmla="*/ f1675 1 11243827"/>
              <a:gd name="f2229" fmla="*/ f1676 1 5641173"/>
              <a:gd name="f2230" fmla="*/ f1677 1 11243827"/>
              <a:gd name="f2231" fmla="*/ f1678 1 5641173"/>
              <a:gd name="f2232" fmla="*/ f1679 1 11243827"/>
              <a:gd name="f2233" fmla="*/ f1680 1 5641173"/>
              <a:gd name="f2234" fmla="*/ f1681 1 5641173"/>
              <a:gd name="f2235" fmla="*/ f1682 1 11243827"/>
              <a:gd name="f2236" fmla="*/ f1683 1 5641173"/>
              <a:gd name="f2237" fmla="*/ f1684 1 11243827"/>
              <a:gd name="f2238" fmla="*/ f1685 1 5641173"/>
              <a:gd name="f2239" fmla="*/ f1686 1 11243827"/>
              <a:gd name="f2240" fmla="*/ f1687 1 5641173"/>
              <a:gd name="f2241" fmla="*/ f1688 1 11243827"/>
              <a:gd name="f2242" fmla="*/ f1689 1 5641173"/>
              <a:gd name="f2243" fmla="*/ f1690 1 11243827"/>
              <a:gd name="f2244" fmla="*/ f1691 1 5641173"/>
              <a:gd name="f2245" fmla="*/ f1692 1 11243827"/>
              <a:gd name="f2246" fmla="*/ f1693 1 5641173"/>
              <a:gd name="f2247" fmla="*/ f1694 1 11243827"/>
              <a:gd name="f2248" fmla="*/ f1695 1 5641173"/>
              <a:gd name="f2249" fmla="*/ f1696 1 11243827"/>
              <a:gd name="f2250" fmla="*/ f1697 1 5641173"/>
              <a:gd name="f2251" fmla="*/ f1698 1 11243827"/>
              <a:gd name="f2252" fmla="*/ f1699 1 5641173"/>
              <a:gd name="f2253" fmla="*/ f1700 1 11243827"/>
              <a:gd name="f2254" fmla="*/ f1701 1 5641173"/>
              <a:gd name="f2255" fmla="*/ f1702 1 11243827"/>
              <a:gd name="f2256" fmla="*/ f1703 1 5641173"/>
              <a:gd name="f2257" fmla="*/ f1704 1 11243827"/>
              <a:gd name="f2258" fmla="*/ f1705 1 5641173"/>
              <a:gd name="f2259" fmla="*/ f1706 1 11243827"/>
              <a:gd name="f2260" fmla="*/ f1707 1 5641173"/>
              <a:gd name="f2261" fmla="*/ f1708 1 11243827"/>
              <a:gd name="f2262" fmla="*/ f1709 1 5641173"/>
              <a:gd name="f2263" fmla="*/ f1710 1 11243827"/>
              <a:gd name="f2264" fmla="*/ f1711 1 5641173"/>
              <a:gd name="f2265" fmla="*/ f1712 1 11243827"/>
              <a:gd name="f2266" fmla="*/ f1713 1 5641173"/>
              <a:gd name="f2267" fmla="*/ f1714 1 11243827"/>
              <a:gd name="f2268" fmla="*/ f1715 1 5641173"/>
              <a:gd name="f2269" fmla="*/ f1716 1 5641173"/>
              <a:gd name="f2270" fmla="*/ f1717 1 11243827"/>
              <a:gd name="f2271" fmla="*/ f1718 1 11243827"/>
              <a:gd name="f2272" fmla="*/ f1719 1 5641173"/>
              <a:gd name="f2273" fmla="*/ f1720 1 11243827"/>
              <a:gd name="f2274" fmla="*/ f1721 1 5641173"/>
              <a:gd name="f2275" fmla="*/ f1722 1 11243827"/>
              <a:gd name="f2276" fmla="*/ f1723 1 5641173"/>
              <a:gd name="f2277" fmla="*/ f1724 1 11243827"/>
              <a:gd name="f2278" fmla="*/ f1725 1 5641173"/>
              <a:gd name="f2279" fmla="*/ f1726 1 11243827"/>
              <a:gd name="f2280" fmla="*/ f1727 1 5641173"/>
              <a:gd name="f2281" fmla="*/ f1728 1 11243827"/>
              <a:gd name="f2282" fmla="*/ f1729 1 5641173"/>
              <a:gd name="f2283" fmla="*/ f1730 1 11243827"/>
              <a:gd name="f2284" fmla="*/ f1731 1 5641173"/>
              <a:gd name="f2285" fmla="*/ f1732 1 11243827"/>
              <a:gd name="f2286" fmla="*/ f1733 1 11243827"/>
              <a:gd name="f2287" fmla="*/ f1734 1 5641173"/>
              <a:gd name="f2288" fmla="*/ f1735 1 11243827"/>
              <a:gd name="f2289" fmla="*/ f1736 1 5641173"/>
              <a:gd name="f2290" fmla="*/ f1737 1 11243827"/>
              <a:gd name="f2291" fmla="*/ f1738 1 5641173"/>
              <a:gd name="f2292" fmla="*/ f1739 1 5641173"/>
              <a:gd name="f2293" fmla="*/ f1179 1 f1186"/>
              <a:gd name="f2294" fmla="*/ f1180 1 f1186"/>
              <a:gd name="f2295" fmla="*/ f1179 1 f1187"/>
              <a:gd name="f2296" fmla="*/ f1181 1 f1187"/>
              <a:gd name="f2297" fmla="*/ f1741 1 f1186"/>
              <a:gd name="f2298" fmla="*/ f1742 1 f1187"/>
              <a:gd name="f2299" fmla="*/ f1743 1 f1187"/>
              <a:gd name="f2300" fmla="*/ f1744 1 f1186"/>
              <a:gd name="f2301" fmla="*/ f1745 1 f1187"/>
              <a:gd name="f2302" fmla="*/ f1746 1 f1186"/>
              <a:gd name="f2303" fmla="*/ f1747 1 f1187"/>
              <a:gd name="f2304" fmla="*/ f1748 1 f1186"/>
              <a:gd name="f2305" fmla="*/ f1749 1 f1187"/>
              <a:gd name="f2306" fmla="*/ f1750 1 f1186"/>
              <a:gd name="f2307" fmla="*/ f1751 1 f1187"/>
              <a:gd name="f2308" fmla="*/ f1752 1 f1186"/>
              <a:gd name="f2309" fmla="*/ f1753 1 f1187"/>
              <a:gd name="f2310" fmla="*/ f1754 1 f1186"/>
              <a:gd name="f2311" fmla="*/ f1755 1 f1187"/>
              <a:gd name="f2312" fmla="*/ f1756 1 f1186"/>
              <a:gd name="f2313" fmla="*/ f1757 1 f1187"/>
              <a:gd name="f2314" fmla="*/ f1758 1 f1186"/>
              <a:gd name="f2315" fmla="*/ f1759 1 f1187"/>
              <a:gd name="f2316" fmla="*/ f1760 1 f1186"/>
              <a:gd name="f2317" fmla="*/ f1761 1 f1187"/>
              <a:gd name="f2318" fmla="*/ f1762 1 f1186"/>
              <a:gd name="f2319" fmla="*/ f1763 1 f1187"/>
              <a:gd name="f2320" fmla="*/ f1764 1 f1186"/>
              <a:gd name="f2321" fmla="*/ f1765 1 f1187"/>
              <a:gd name="f2322" fmla="*/ f1766 1 f1186"/>
              <a:gd name="f2323" fmla="*/ f1767 1 f1187"/>
              <a:gd name="f2324" fmla="*/ f1768 1 f1186"/>
              <a:gd name="f2325" fmla="*/ f1769 1 f1187"/>
              <a:gd name="f2326" fmla="*/ f1770 1 f1186"/>
              <a:gd name="f2327" fmla="*/ f1771 1 f1187"/>
              <a:gd name="f2328" fmla="*/ f1772 1 f1186"/>
              <a:gd name="f2329" fmla="*/ f1773 1 f1187"/>
              <a:gd name="f2330" fmla="*/ f1774 1 f1186"/>
              <a:gd name="f2331" fmla="*/ f1775 1 f1187"/>
              <a:gd name="f2332" fmla="*/ f1776 1 f1186"/>
              <a:gd name="f2333" fmla="*/ f1777 1 f1187"/>
              <a:gd name="f2334" fmla="*/ f1778 1 f1186"/>
              <a:gd name="f2335" fmla="*/ f1779 1 f1187"/>
              <a:gd name="f2336" fmla="*/ f1780 1 f1186"/>
              <a:gd name="f2337" fmla="*/ f1781 1 f1187"/>
              <a:gd name="f2338" fmla="*/ f1782 1 f1186"/>
              <a:gd name="f2339" fmla="*/ f1783 1 f1187"/>
              <a:gd name="f2340" fmla="*/ f1784 1 f1186"/>
              <a:gd name="f2341" fmla="*/ f1785 1 f1187"/>
              <a:gd name="f2342" fmla="*/ f1786 1 f1186"/>
              <a:gd name="f2343" fmla="*/ f1787 1 f1187"/>
              <a:gd name="f2344" fmla="*/ f1788 1 f1186"/>
              <a:gd name="f2345" fmla="*/ f1789 1 f1187"/>
              <a:gd name="f2346" fmla="*/ f1790 1 f1186"/>
              <a:gd name="f2347" fmla="*/ f1791 1 f1187"/>
              <a:gd name="f2348" fmla="*/ f1792 1 f1186"/>
              <a:gd name="f2349" fmla="*/ f1793 1 f1187"/>
              <a:gd name="f2350" fmla="*/ f1794 1 f1186"/>
              <a:gd name="f2351" fmla="*/ f1795 1 f1187"/>
              <a:gd name="f2352" fmla="*/ f1796 1 f1186"/>
              <a:gd name="f2353" fmla="*/ f1797 1 f1187"/>
              <a:gd name="f2354" fmla="*/ f1798 1 f1186"/>
              <a:gd name="f2355" fmla="*/ f1799 1 f1187"/>
              <a:gd name="f2356" fmla="*/ f1800 1 f1186"/>
              <a:gd name="f2357" fmla="*/ f1801 1 f1187"/>
              <a:gd name="f2358" fmla="*/ f1802 1 f1186"/>
              <a:gd name="f2359" fmla="*/ f1803 1 f1187"/>
              <a:gd name="f2360" fmla="*/ f1804 1 f1186"/>
              <a:gd name="f2361" fmla="*/ f1805 1 f1187"/>
              <a:gd name="f2362" fmla="*/ f1806 1 f1186"/>
              <a:gd name="f2363" fmla="*/ f1807 1 f1187"/>
              <a:gd name="f2364" fmla="*/ f1808 1 f1186"/>
              <a:gd name="f2365" fmla="*/ f1809 1 f1187"/>
              <a:gd name="f2366" fmla="*/ f1810 1 f1186"/>
              <a:gd name="f2367" fmla="*/ f1811 1 f1187"/>
              <a:gd name="f2368" fmla="*/ f1812 1 f1186"/>
              <a:gd name="f2369" fmla="*/ f1813 1 f1187"/>
              <a:gd name="f2370" fmla="*/ f1814 1 f1186"/>
              <a:gd name="f2371" fmla="*/ f1815 1 f1187"/>
              <a:gd name="f2372" fmla="*/ f1816 1 f1186"/>
              <a:gd name="f2373" fmla="*/ f1817 1 f1187"/>
              <a:gd name="f2374" fmla="*/ f1818 1 f1186"/>
              <a:gd name="f2375" fmla="*/ f1819 1 f1187"/>
              <a:gd name="f2376" fmla="*/ f1820 1 f1186"/>
              <a:gd name="f2377" fmla="*/ f1821 1 f1187"/>
              <a:gd name="f2378" fmla="*/ f1822 1 f1186"/>
              <a:gd name="f2379" fmla="*/ f1823 1 f1187"/>
              <a:gd name="f2380" fmla="*/ f1824 1 f1186"/>
              <a:gd name="f2381" fmla="*/ f1825 1 f1187"/>
              <a:gd name="f2382" fmla="*/ f1826 1 f1186"/>
              <a:gd name="f2383" fmla="*/ f1827 1 f1187"/>
              <a:gd name="f2384" fmla="*/ f1828 1 f1186"/>
              <a:gd name="f2385" fmla="*/ f1829 1 f1187"/>
              <a:gd name="f2386" fmla="*/ f1830 1 f1186"/>
              <a:gd name="f2387" fmla="*/ f1831 1 f1187"/>
              <a:gd name="f2388" fmla="*/ f1832 1 f1186"/>
              <a:gd name="f2389" fmla="*/ f1833 1 f1187"/>
              <a:gd name="f2390" fmla="*/ f1834 1 f1186"/>
              <a:gd name="f2391" fmla="*/ f1835 1 f1187"/>
              <a:gd name="f2392" fmla="*/ f1836 1 f1186"/>
              <a:gd name="f2393" fmla="*/ f1837 1 f1187"/>
              <a:gd name="f2394" fmla="*/ f1838 1 f1186"/>
              <a:gd name="f2395" fmla="*/ f1839 1 f1187"/>
              <a:gd name="f2396" fmla="*/ f1840 1 f1186"/>
              <a:gd name="f2397" fmla="*/ f1841 1 f1187"/>
              <a:gd name="f2398" fmla="*/ f1842 1 f1186"/>
              <a:gd name="f2399" fmla="*/ f1843 1 f1187"/>
              <a:gd name="f2400" fmla="*/ f1844 1 f1186"/>
              <a:gd name="f2401" fmla="*/ f1845 1 f1187"/>
              <a:gd name="f2402" fmla="*/ f1846 1 f1186"/>
              <a:gd name="f2403" fmla="*/ f1847 1 f1187"/>
              <a:gd name="f2404" fmla="*/ f1848 1 f1186"/>
              <a:gd name="f2405" fmla="*/ f1849 1 f1187"/>
              <a:gd name="f2406" fmla="*/ f2281 1 f1186"/>
              <a:gd name="f2407" fmla="*/ f2282 1 f1187"/>
              <a:gd name="f2408" fmla="*/ f1850 1 f1186"/>
              <a:gd name="f2409" fmla="*/ f1851 1 f1187"/>
              <a:gd name="f2410" fmla="*/ f1852 1 f1186"/>
              <a:gd name="f2411" fmla="*/ f1853 1 f1187"/>
              <a:gd name="f2412" fmla="*/ f1854 1 f1186"/>
              <a:gd name="f2413" fmla="*/ f1855 1 f1187"/>
              <a:gd name="f2414" fmla="*/ f1856 1 f1186"/>
              <a:gd name="f2415" fmla="*/ f1857 1 f1187"/>
              <a:gd name="f2416" fmla="*/ f1858 1 f1186"/>
              <a:gd name="f2417" fmla="*/ f1859 1 f1187"/>
              <a:gd name="f2418" fmla="*/ f1860 1 f1186"/>
              <a:gd name="f2419" fmla="*/ f1861 1 f1187"/>
              <a:gd name="f2420" fmla="*/ f1862 1 f1186"/>
              <a:gd name="f2421" fmla="*/ f1863 1 f1187"/>
              <a:gd name="f2422" fmla="*/ f1864 1 f1186"/>
              <a:gd name="f2423" fmla="*/ f1865 1 f1187"/>
              <a:gd name="f2424" fmla="*/ f1866 1 f1186"/>
              <a:gd name="f2425" fmla="*/ f1867 1 f1187"/>
              <a:gd name="f2426" fmla="*/ f1868 1 f1186"/>
              <a:gd name="f2427" fmla="*/ f1869 1 f1187"/>
              <a:gd name="f2428" fmla="*/ f1870 1 f1186"/>
              <a:gd name="f2429" fmla="*/ f1871 1 f1187"/>
              <a:gd name="f2430" fmla="*/ f1872 1 f1186"/>
              <a:gd name="f2431" fmla="*/ f1873 1 f1187"/>
              <a:gd name="f2432" fmla="*/ f1874 1 f1186"/>
              <a:gd name="f2433" fmla="*/ f1875 1 f1187"/>
              <a:gd name="f2434" fmla="*/ f1876 1 f1186"/>
              <a:gd name="f2435" fmla="*/ f1877 1 f1187"/>
              <a:gd name="f2436" fmla="*/ f1878 1 f1186"/>
              <a:gd name="f2437" fmla="*/ f1879 1 f1187"/>
              <a:gd name="f2438" fmla="*/ f1880 1 f1186"/>
              <a:gd name="f2439" fmla="*/ f1881 1 f1187"/>
              <a:gd name="f2440" fmla="*/ f1882 1 f1186"/>
              <a:gd name="f2441" fmla="*/ f1883 1 f1187"/>
              <a:gd name="f2442" fmla="*/ f1884 1 f1186"/>
              <a:gd name="f2443" fmla="*/ f1885 1 f1187"/>
              <a:gd name="f2444" fmla="*/ f1886 1 f1186"/>
              <a:gd name="f2445" fmla="*/ f1887 1 f1187"/>
              <a:gd name="f2446" fmla="*/ f1888 1 f1186"/>
              <a:gd name="f2447" fmla="*/ f1889 1 f1187"/>
              <a:gd name="f2448" fmla="*/ f1890 1 f1186"/>
              <a:gd name="f2449" fmla="*/ f1891 1 f1187"/>
              <a:gd name="f2450" fmla="*/ f1892 1 f1186"/>
              <a:gd name="f2451" fmla="*/ f1893 1 f1187"/>
              <a:gd name="f2452" fmla="*/ f1894 1 f1186"/>
              <a:gd name="f2453" fmla="*/ f1895 1 f1187"/>
              <a:gd name="f2454" fmla="*/ f1896 1 f1186"/>
              <a:gd name="f2455" fmla="*/ f1897 1 f1187"/>
              <a:gd name="f2456" fmla="*/ f1898 1 f1186"/>
              <a:gd name="f2457" fmla="*/ f1899 1 f1187"/>
              <a:gd name="f2458" fmla="*/ f1900 1 f1186"/>
              <a:gd name="f2459" fmla="*/ f1901 1 f1187"/>
              <a:gd name="f2460" fmla="*/ f1902 1 f1186"/>
              <a:gd name="f2461" fmla="*/ f1903 1 f1187"/>
              <a:gd name="f2462" fmla="*/ f1904 1 f1186"/>
              <a:gd name="f2463" fmla="*/ f1905 1 f1187"/>
              <a:gd name="f2464" fmla="*/ f1906 1 f1186"/>
              <a:gd name="f2465" fmla="*/ f1907 1 f1187"/>
              <a:gd name="f2466" fmla="*/ f1908 1 f1186"/>
              <a:gd name="f2467" fmla="*/ f1909 1 f1187"/>
              <a:gd name="f2468" fmla="*/ f1910 1 f1186"/>
              <a:gd name="f2469" fmla="*/ f1911 1 f1187"/>
              <a:gd name="f2470" fmla="*/ f1912 1 f1186"/>
              <a:gd name="f2471" fmla="*/ f1913 1 f1187"/>
              <a:gd name="f2472" fmla="*/ f1914 1 f1186"/>
              <a:gd name="f2473" fmla="*/ f1915 1 f1187"/>
              <a:gd name="f2474" fmla="*/ f1916 1 f1186"/>
              <a:gd name="f2475" fmla="*/ f1917 1 f1187"/>
              <a:gd name="f2476" fmla="*/ f1918 1 f1186"/>
              <a:gd name="f2477" fmla="*/ f1919 1 f1187"/>
              <a:gd name="f2478" fmla="*/ f1920 1 f1186"/>
              <a:gd name="f2479" fmla="*/ f1921 1 f1187"/>
              <a:gd name="f2480" fmla="*/ f1922 1 f1186"/>
              <a:gd name="f2481" fmla="*/ f1923 1 f1187"/>
              <a:gd name="f2482" fmla="*/ f1924 1 f1186"/>
              <a:gd name="f2483" fmla="*/ f1925 1 f1187"/>
              <a:gd name="f2484" fmla="*/ f1926 1 f1186"/>
              <a:gd name="f2485" fmla="*/ f1927 1 f1187"/>
              <a:gd name="f2486" fmla="*/ f1928 1 f1186"/>
              <a:gd name="f2487" fmla="*/ f1929 1 f1187"/>
              <a:gd name="f2488" fmla="*/ f1930 1 f1186"/>
              <a:gd name="f2489" fmla="*/ f1931 1 f1187"/>
              <a:gd name="f2490" fmla="*/ f1932 1 f1186"/>
              <a:gd name="f2491" fmla="*/ f1933 1 f1187"/>
              <a:gd name="f2492" fmla="*/ f1934 1 f1186"/>
              <a:gd name="f2493" fmla="*/ f1935 1 f1187"/>
              <a:gd name="f2494" fmla="*/ f1936 1 f1186"/>
              <a:gd name="f2495" fmla="*/ f1937 1 f1187"/>
              <a:gd name="f2496" fmla="*/ f1938 1 f1186"/>
              <a:gd name="f2497" fmla="*/ f1939 1 f1187"/>
              <a:gd name="f2498" fmla="*/ f1940 1 f1186"/>
              <a:gd name="f2499" fmla="*/ f1941 1 f1187"/>
              <a:gd name="f2500" fmla="*/ f1942 1 f1186"/>
              <a:gd name="f2501" fmla="*/ f1943 1 f1187"/>
              <a:gd name="f2502" fmla="*/ f2277 1 f1186"/>
              <a:gd name="f2503" fmla="*/ f2278 1 f1187"/>
              <a:gd name="f2504" fmla="*/ f2279 1 f1186"/>
              <a:gd name="f2505" fmla="*/ f2280 1 f1187"/>
              <a:gd name="f2506" fmla="*/ f1944 1 f1186"/>
              <a:gd name="f2507" fmla="*/ f1945 1 f1187"/>
              <a:gd name="f2508" fmla="*/ f1946 1 f1186"/>
              <a:gd name="f2509" fmla="*/ f1947 1 f1187"/>
              <a:gd name="f2510" fmla="*/ f1948 1 f1186"/>
              <a:gd name="f2511" fmla="*/ f1949 1 f1187"/>
              <a:gd name="f2512" fmla="*/ f1950 1 f1186"/>
              <a:gd name="f2513" fmla="*/ f1951 1 f1187"/>
              <a:gd name="f2514" fmla="*/ f1952 1 f1186"/>
              <a:gd name="f2515" fmla="*/ f1953 1 f1187"/>
              <a:gd name="f2516" fmla="*/ f1954 1 f1186"/>
              <a:gd name="f2517" fmla="*/ f1955 1 f1187"/>
              <a:gd name="f2518" fmla="*/ f1956 1 f1186"/>
              <a:gd name="f2519" fmla="*/ f1957 1 f1187"/>
              <a:gd name="f2520" fmla="*/ f1958 1 f1186"/>
              <a:gd name="f2521" fmla="*/ f1959 1 f1187"/>
              <a:gd name="f2522" fmla="*/ f1960 1 f1186"/>
              <a:gd name="f2523" fmla="*/ f1961 1 f1187"/>
              <a:gd name="f2524" fmla="*/ f1962 1 f1186"/>
              <a:gd name="f2525" fmla="*/ f1963 1 f1187"/>
              <a:gd name="f2526" fmla="*/ f1964 1 f1186"/>
              <a:gd name="f2527" fmla="*/ f1965 1 f1187"/>
              <a:gd name="f2528" fmla="*/ f1966 1 f1186"/>
              <a:gd name="f2529" fmla="*/ f1967 1 f1187"/>
              <a:gd name="f2530" fmla="*/ f1968 1 f1186"/>
              <a:gd name="f2531" fmla="*/ f1969 1 f1187"/>
              <a:gd name="f2532" fmla="*/ f1970 1 f1186"/>
              <a:gd name="f2533" fmla="*/ f1971 1 f1187"/>
              <a:gd name="f2534" fmla="*/ f1972 1 f1186"/>
              <a:gd name="f2535" fmla="*/ f1973 1 f1187"/>
              <a:gd name="f2536" fmla="*/ f1974 1 f1186"/>
              <a:gd name="f2537" fmla="*/ f1975 1 f1187"/>
              <a:gd name="f2538" fmla="*/ f1976 1 f1186"/>
              <a:gd name="f2539" fmla="*/ f1977 1 f1187"/>
              <a:gd name="f2540" fmla="*/ f1978 1 f1186"/>
              <a:gd name="f2541" fmla="*/ f1979 1 f1187"/>
              <a:gd name="f2542" fmla="*/ f1980 1 f1186"/>
              <a:gd name="f2543" fmla="*/ f1981 1 f1187"/>
              <a:gd name="f2544" fmla="*/ f1982 1 f1186"/>
              <a:gd name="f2545" fmla="*/ f1983 1 f1187"/>
              <a:gd name="f2546" fmla="*/ f1984 1 f1186"/>
              <a:gd name="f2547" fmla="*/ f1985 1 f1187"/>
              <a:gd name="f2548" fmla="*/ f1986 1 f1186"/>
              <a:gd name="f2549" fmla="*/ f1987 1 f1187"/>
              <a:gd name="f2550" fmla="*/ f1988 1 f1186"/>
              <a:gd name="f2551" fmla="*/ f1989 1 f1187"/>
              <a:gd name="f2552" fmla="*/ f1990 1 f1186"/>
              <a:gd name="f2553" fmla="*/ f1991 1 f1187"/>
              <a:gd name="f2554" fmla="*/ f1992 1 f1186"/>
              <a:gd name="f2555" fmla="*/ f1993 1 f1187"/>
              <a:gd name="f2556" fmla="*/ f1994 1 f1186"/>
              <a:gd name="f2557" fmla="*/ f1995 1 f1187"/>
              <a:gd name="f2558" fmla="*/ f1996 1 f1186"/>
              <a:gd name="f2559" fmla="*/ f1997 1 f1187"/>
              <a:gd name="f2560" fmla="*/ f1998 1 f1186"/>
              <a:gd name="f2561" fmla="*/ f1999 1 f1187"/>
              <a:gd name="f2562" fmla="*/ f2000 1 f1186"/>
              <a:gd name="f2563" fmla="*/ f2001 1 f1187"/>
              <a:gd name="f2564" fmla="*/ f2002 1 f1186"/>
              <a:gd name="f2565" fmla="*/ f2003 1 f1187"/>
              <a:gd name="f2566" fmla="*/ f2004 1 f1186"/>
              <a:gd name="f2567" fmla="*/ f2005 1 f1187"/>
              <a:gd name="f2568" fmla="*/ f2006 1 f1186"/>
              <a:gd name="f2569" fmla="*/ f2007 1 f1187"/>
              <a:gd name="f2570" fmla="*/ f2008 1 f1186"/>
              <a:gd name="f2571" fmla="*/ f2009 1 f1187"/>
              <a:gd name="f2572" fmla="*/ f2010 1 f1186"/>
              <a:gd name="f2573" fmla="*/ f2011 1 f1187"/>
              <a:gd name="f2574" fmla="*/ f2012 1 f1186"/>
              <a:gd name="f2575" fmla="*/ f2013 1 f1187"/>
              <a:gd name="f2576" fmla="*/ f2014 1 f1186"/>
              <a:gd name="f2577" fmla="*/ f2015 1 f1187"/>
              <a:gd name="f2578" fmla="*/ f2016 1 f1186"/>
              <a:gd name="f2579" fmla="*/ f2017 1 f1187"/>
              <a:gd name="f2580" fmla="*/ f2018 1 f1186"/>
              <a:gd name="f2581" fmla="*/ f2019 1 f1187"/>
              <a:gd name="f2582" fmla="*/ f2020 1 f1186"/>
              <a:gd name="f2583" fmla="*/ f2021 1 f1187"/>
              <a:gd name="f2584" fmla="*/ f2022 1 f1186"/>
              <a:gd name="f2585" fmla="*/ f2023 1 f1187"/>
              <a:gd name="f2586" fmla="*/ f2024 1 f1186"/>
              <a:gd name="f2587" fmla="*/ f2025 1 f1187"/>
              <a:gd name="f2588" fmla="*/ f2271 1 f1186"/>
              <a:gd name="f2589" fmla="*/ f2272 1 f1187"/>
              <a:gd name="f2590" fmla="*/ f2026 1 f1186"/>
              <a:gd name="f2591" fmla="*/ f2027 1 f1187"/>
              <a:gd name="f2592" fmla="*/ f2270 1 f1186"/>
              <a:gd name="f2593" fmla="*/ f2292 1 f1187"/>
              <a:gd name="f2594" fmla="*/ f2275 1 f1186"/>
              <a:gd name="f2595" fmla="*/ f2276 1 f1187"/>
              <a:gd name="f2596" fmla="*/ f2028 1 f1186"/>
              <a:gd name="f2597" fmla="*/ f2029 1 f1187"/>
              <a:gd name="f2598" fmla="*/ f2273 1 f1186"/>
              <a:gd name="f2599" fmla="*/ f2274 1 f1187"/>
              <a:gd name="f2600" fmla="*/ f2030 1 f1186"/>
              <a:gd name="f2601" fmla="*/ f2031 1 f1187"/>
              <a:gd name="f2602" fmla="*/ f2032 1 f1186"/>
              <a:gd name="f2603" fmla="*/ f2033 1 f1187"/>
              <a:gd name="f2604" fmla="*/ f2034 1 f1186"/>
              <a:gd name="f2605" fmla="*/ f2035 1 f1187"/>
              <a:gd name="f2606" fmla="*/ f2036 1 f1186"/>
              <a:gd name="f2607" fmla="*/ f2037 1 f1187"/>
              <a:gd name="f2608" fmla="*/ f2038 1 f1186"/>
              <a:gd name="f2609" fmla="*/ f2039 1 f1187"/>
              <a:gd name="f2610" fmla="*/ f2040 1 f1186"/>
              <a:gd name="f2611" fmla="*/ f2041 1 f1187"/>
              <a:gd name="f2612" fmla="*/ f2042 1 f1186"/>
              <a:gd name="f2613" fmla="*/ f2043 1 f1187"/>
              <a:gd name="f2614" fmla="*/ f2044 1 f1186"/>
              <a:gd name="f2615" fmla="*/ f2045 1 f1187"/>
              <a:gd name="f2616" fmla="*/ f2046 1 f1186"/>
              <a:gd name="f2617" fmla="*/ f2047 1 f1187"/>
              <a:gd name="f2618" fmla="*/ f2048 1 f1186"/>
              <a:gd name="f2619" fmla="*/ f2049 1 f1187"/>
              <a:gd name="f2620" fmla="*/ f2050 1 f1186"/>
              <a:gd name="f2621" fmla="*/ f2051 1 f1187"/>
              <a:gd name="f2622" fmla="*/ f2052 1 f1186"/>
              <a:gd name="f2623" fmla="*/ f2053 1 f1187"/>
              <a:gd name="f2624" fmla="*/ f2054 1 f1186"/>
              <a:gd name="f2625" fmla="*/ f2055 1 f1187"/>
              <a:gd name="f2626" fmla="*/ f2056 1 f1186"/>
              <a:gd name="f2627" fmla="*/ f2057 1 f1187"/>
              <a:gd name="f2628" fmla="*/ f2058 1 f1186"/>
              <a:gd name="f2629" fmla="*/ f2059 1 f1187"/>
              <a:gd name="f2630" fmla="*/ f2060 1 f1186"/>
              <a:gd name="f2631" fmla="*/ f2061 1 f1187"/>
              <a:gd name="f2632" fmla="*/ f2062 1 f1186"/>
              <a:gd name="f2633" fmla="*/ f2063 1 f1187"/>
              <a:gd name="f2634" fmla="*/ f2064 1 f1186"/>
              <a:gd name="f2635" fmla="*/ f2065 1 f1187"/>
              <a:gd name="f2636" fmla="*/ f2066 1 f1186"/>
              <a:gd name="f2637" fmla="*/ f2067 1 f1187"/>
              <a:gd name="f2638" fmla="*/ f2068 1 f1186"/>
              <a:gd name="f2639" fmla="*/ f2069 1 f1187"/>
              <a:gd name="f2640" fmla="*/ f2070 1 f1186"/>
              <a:gd name="f2641" fmla="*/ f2071 1 f1187"/>
              <a:gd name="f2642" fmla="*/ f2072 1 f1186"/>
              <a:gd name="f2643" fmla="*/ f2073 1 f1187"/>
              <a:gd name="f2644" fmla="*/ f2074 1 f1186"/>
              <a:gd name="f2645" fmla="*/ f2075 1 f1187"/>
              <a:gd name="f2646" fmla="*/ f2076 1 f1186"/>
              <a:gd name="f2647" fmla="*/ f2077 1 f1187"/>
              <a:gd name="f2648" fmla="*/ f2078 1 f1186"/>
              <a:gd name="f2649" fmla="*/ f2079 1 f1187"/>
              <a:gd name="f2650" fmla="*/ f2080 1 f1186"/>
              <a:gd name="f2651" fmla="*/ f2081 1 f1187"/>
              <a:gd name="f2652" fmla="*/ f2082 1 f1186"/>
              <a:gd name="f2653" fmla="*/ f2083 1 f1187"/>
              <a:gd name="f2654" fmla="*/ f2084 1 f1186"/>
              <a:gd name="f2655" fmla="*/ f2085 1 f1187"/>
              <a:gd name="f2656" fmla="*/ f2086 1 f1186"/>
              <a:gd name="f2657" fmla="*/ f2087 1 f1187"/>
              <a:gd name="f2658" fmla="*/ f2088 1 f1186"/>
              <a:gd name="f2659" fmla="*/ f2089 1 f1187"/>
              <a:gd name="f2660" fmla="*/ f2090 1 f1186"/>
              <a:gd name="f2661" fmla="*/ f2091 1 f1187"/>
              <a:gd name="f2662" fmla="*/ f2092 1 f1186"/>
              <a:gd name="f2663" fmla="*/ f2093 1 f1187"/>
              <a:gd name="f2664" fmla="*/ f2094 1 f1186"/>
              <a:gd name="f2665" fmla="*/ f2095 1 f1187"/>
              <a:gd name="f2666" fmla="*/ f2096 1 f1186"/>
              <a:gd name="f2667" fmla="*/ f2097 1 f1187"/>
              <a:gd name="f2668" fmla="*/ f2098 1 f1186"/>
              <a:gd name="f2669" fmla="*/ f2099 1 f1187"/>
              <a:gd name="f2670" fmla="*/ f2100 1 f1186"/>
              <a:gd name="f2671" fmla="*/ f2101 1 f1187"/>
              <a:gd name="f2672" fmla="*/ f2102 1 f1186"/>
              <a:gd name="f2673" fmla="*/ f2103 1 f1187"/>
              <a:gd name="f2674" fmla="*/ f2104 1 f1186"/>
              <a:gd name="f2675" fmla="*/ f2105 1 f1187"/>
              <a:gd name="f2676" fmla="*/ f2106 1 f1186"/>
              <a:gd name="f2677" fmla="*/ f2107 1 f1187"/>
              <a:gd name="f2678" fmla="*/ f2108 1 f1186"/>
              <a:gd name="f2679" fmla="*/ f2109 1 f1187"/>
              <a:gd name="f2680" fmla="*/ f2110 1 f1186"/>
              <a:gd name="f2681" fmla="*/ f2111 1 f1187"/>
              <a:gd name="f2682" fmla="*/ f2112 1 f1186"/>
              <a:gd name="f2683" fmla="*/ f2113 1 f1187"/>
              <a:gd name="f2684" fmla="*/ f2114 1 f1186"/>
              <a:gd name="f2685" fmla="*/ f2115 1 f1187"/>
              <a:gd name="f2686" fmla="*/ f2116 1 f1186"/>
              <a:gd name="f2687" fmla="*/ f2117 1 f1187"/>
              <a:gd name="f2688" fmla="*/ f2118 1 f1186"/>
              <a:gd name="f2689" fmla="*/ f2119 1 f1187"/>
              <a:gd name="f2690" fmla="*/ f2120 1 f1186"/>
              <a:gd name="f2691" fmla="*/ f2121 1 f1187"/>
              <a:gd name="f2692" fmla="*/ f2122 1 f1186"/>
              <a:gd name="f2693" fmla="*/ f2123 1 f1187"/>
              <a:gd name="f2694" fmla="*/ f2124 1 f1186"/>
              <a:gd name="f2695" fmla="*/ f2125 1 f1187"/>
              <a:gd name="f2696" fmla="*/ f2126 1 f1186"/>
              <a:gd name="f2697" fmla="*/ f2127 1 f1187"/>
              <a:gd name="f2698" fmla="*/ f2128 1 f1186"/>
              <a:gd name="f2699" fmla="*/ f2129 1 f1187"/>
              <a:gd name="f2700" fmla="*/ f2130 1 f1186"/>
              <a:gd name="f2701" fmla="*/ f2131 1 f1187"/>
              <a:gd name="f2702" fmla="*/ f2132 1 f1186"/>
              <a:gd name="f2703" fmla="*/ f2133 1 f1187"/>
              <a:gd name="f2704" fmla="*/ f2134 1 f1186"/>
              <a:gd name="f2705" fmla="*/ f2135 1 f1187"/>
              <a:gd name="f2706" fmla="*/ f2136 1 f1186"/>
              <a:gd name="f2707" fmla="*/ f2137 1 f1187"/>
              <a:gd name="f2708" fmla="*/ f2138 1 f1186"/>
              <a:gd name="f2709" fmla="*/ f2139 1 f1187"/>
              <a:gd name="f2710" fmla="*/ f2140 1 f1186"/>
              <a:gd name="f2711" fmla="*/ f2141 1 f1187"/>
              <a:gd name="f2712" fmla="*/ f2142 1 f1186"/>
              <a:gd name="f2713" fmla="*/ f2143 1 f1187"/>
              <a:gd name="f2714" fmla="*/ f2144 1 f1186"/>
              <a:gd name="f2715" fmla="*/ f2145 1 f1187"/>
              <a:gd name="f2716" fmla="*/ f2146 1 f1186"/>
              <a:gd name="f2717" fmla="*/ f2147 1 f1187"/>
              <a:gd name="f2718" fmla="*/ f2148 1 f1186"/>
              <a:gd name="f2719" fmla="*/ f2149 1 f1187"/>
              <a:gd name="f2720" fmla="*/ f2150 1 f1186"/>
              <a:gd name="f2721" fmla="*/ f2151 1 f1187"/>
              <a:gd name="f2722" fmla="*/ f2152 1 f1186"/>
              <a:gd name="f2723" fmla="*/ f2153 1 f1187"/>
              <a:gd name="f2724" fmla="*/ f2154 1 f1186"/>
              <a:gd name="f2725" fmla="*/ f2155 1 f1187"/>
              <a:gd name="f2726" fmla="*/ f2156 1 f1186"/>
              <a:gd name="f2727" fmla="*/ f2157 1 f1187"/>
              <a:gd name="f2728" fmla="*/ f2158 1 f1186"/>
              <a:gd name="f2729" fmla="*/ f2159 1 f1187"/>
              <a:gd name="f2730" fmla="*/ f2160 1 f1186"/>
              <a:gd name="f2731" fmla="*/ f2161 1 f1187"/>
              <a:gd name="f2732" fmla="*/ f2162 1 f1186"/>
              <a:gd name="f2733" fmla="*/ f2163 1 f1187"/>
              <a:gd name="f2734" fmla="*/ f2283 1 f1186"/>
              <a:gd name="f2735" fmla="*/ f2284 1 f1187"/>
              <a:gd name="f2736" fmla="*/ f2164 1 f1186"/>
              <a:gd name="f2737" fmla="*/ f2165 1 f1187"/>
              <a:gd name="f2738" fmla="*/ f2166 1 f1186"/>
              <a:gd name="f2739" fmla="*/ f2167 1 f1187"/>
              <a:gd name="f2740" fmla="*/ f2168 1 f1186"/>
              <a:gd name="f2741" fmla="*/ f2169 1 f1187"/>
              <a:gd name="f2742" fmla="*/ f2170 1 f1186"/>
              <a:gd name="f2743" fmla="*/ f2171 1 f1187"/>
              <a:gd name="f2744" fmla="*/ f2172 1 f1186"/>
              <a:gd name="f2745" fmla="*/ f2173 1 f1187"/>
              <a:gd name="f2746" fmla="*/ f2174 1 f1186"/>
              <a:gd name="f2747" fmla="*/ f2175 1 f1187"/>
              <a:gd name="f2748" fmla="*/ f2176 1 f1186"/>
              <a:gd name="f2749" fmla="*/ f2177 1 f1187"/>
              <a:gd name="f2750" fmla="*/ f2178 1 f1186"/>
              <a:gd name="f2751" fmla="*/ f2179 1 f1187"/>
              <a:gd name="f2752" fmla="*/ f2180 1 f1186"/>
              <a:gd name="f2753" fmla="*/ f2181 1 f1187"/>
              <a:gd name="f2754" fmla="*/ f2182 1 f1186"/>
              <a:gd name="f2755" fmla="*/ f2183 1 f1187"/>
              <a:gd name="f2756" fmla="*/ f2184 1 f1186"/>
              <a:gd name="f2757" fmla="*/ f2185 1 f1187"/>
              <a:gd name="f2758" fmla="*/ f2186 1 f1186"/>
              <a:gd name="f2759" fmla="*/ f2187 1 f1187"/>
              <a:gd name="f2760" fmla="*/ f2188 1 f1186"/>
              <a:gd name="f2761" fmla="*/ f2189 1 f1187"/>
              <a:gd name="f2762" fmla="*/ f2190 1 f1186"/>
              <a:gd name="f2763" fmla="*/ f2191 1 f1187"/>
              <a:gd name="f2764" fmla="*/ f2192 1 f1186"/>
              <a:gd name="f2765" fmla="*/ f2193 1 f1187"/>
              <a:gd name="f2766" fmla="*/ f2194 1 f1186"/>
              <a:gd name="f2767" fmla="*/ f2195 1 f1187"/>
              <a:gd name="f2768" fmla="*/ f2196 1 f1186"/>
              <a:gd name="f2769" fmla="*/ f2197 1 f1187"/>
              <a:gd name="f2770" fmla="*/ f2198 1 f1186"/>
              <a:gd name="f2771" fmla="*/ f2199 1 f1187"/>
              <a:gd name="f2772" fmla="*/ f2200 1 f1186"/>
              <a:gd name="f2773" fmla="*/ f2201 1 f1187"/>
              <a:gd name="f2774" fmla="*/ f2202 1 f1186"/>
              <a:gd name="f2775" fmla="*/ f2203 1 f1187"/>
              <a:gd name="f2776" fmla="*/ f2204 1 f1186"/>
              <a:gd name="f2777" fmla="*/ f2205 1 f1187"/>
              <a:gd name="f2778" fmla="*/ f2206 1 f1186"/>
              <a:gd name="f2779" fmla="*/ f2207 1 f1187"/>
              <a:gd name="f2780" fmla="*/ f2208 1 f1186"/>
              <a:gd name="f2781" fmla="*/ f2209 1 f1187"/>
              <a:gd name="f2782" fmla="*/ f2210 1 f1186"/>
              <a:gd name="f2783" fmla="*/ f2211 1 f1187"/>
              <a:gd name="f2784" fmla="*/ f2288 1 f1186"/>
              <a:gd name="f2785" fmla="*/ f2289 1 f1187"/>
              <a:gd name="f2786" fmla="*/ f2212 1 f1186"/>
              <a:gd name="f2787" fmla="*/ f2213 1 f1187"/>
              <a:gd name="f2788" fmla="*/ f2214 1 f1186"/>
              <a:gd name="f2789" fmla="*/ f2215 1 f1187"/>
              <a:gd name="f2790" fmla="*/ f2216 1 f1186"/>
              <a:gd name="f2791" fmla="*/ f2217 1 f1187"/>
              <a:gd name="f2792" fmla="*/ f2290 1 f1186"/>
              <a:gd name="f2793" fmla="*/ f2291 1 f1187"/>
              <a:gd name="f2794" fmla="*/ f2218 1 f1186"/>
              <a:gd name="f2795" fmla="*/ f2219 1 f1187"/>
              <a:gd name="f2796" fmla="*/ f2220 1 f1186"/>
              <a:gd name="f2797" fmla="*/ f2221 1 f1187"/>
              <a:gd name="f2798" fmla="*/ f2222 1 f1186"/>
              <a:gd name="f2799" fmla="*/ f2223 1 f1187"/>
              <a:gd name="f2800" fmla="*/ f2224 1 f1186"/>
              <a:gd name="f2801" fmla="*/ f2225 1 f1187"/>
              <a:gd name="f2802" fmla="*/ f2226 1 f1186"/>
              <a:gd name="f2803" fmla="*/ f2227 1 f1187"/>
              <a:gd name="f2804" fmla="*/ f2228 1 f1186"/>
              <a:gd name="f2805" fmla="*/ f2229 1 f1187"/>
              <a:gd name="f2806" fmla="*/ f2230 1 f1186"/>
              <a:gd name="f2807" fmla="*/ f2231 1 f1187"/>
              <a:gd name="f2808" fmla="*/ f2232 1 f1186"/>
              <a:gd name="f2809" fmla="*/ f2233 1 f1187"/>
              <a:gd name="f2810" fmla="*/ f2285 1 f1186"/>
              <a:gd name="f2811" fmla="*/ f2234 1 f1187"/>
              <a:gd name="f2812" fmla="*/ f2235 1 f1186"/>
              <a:gd name="f2813" fmla="*/ f2236 1 f1187"/>
              <a:gd name="f2814" fmla="*/ f2237 1 f1186"/>
              <a:gd name="f2815" fmla="*/ f2238 1 f1187"/>
              <a:gd name="f2816" fmla="*/ f2286 1 f1186"/>
              <a:gd name="f2817" fmla="*/ f2287 1 f1187"/>
              <a:gd name="f2818" fmla="*/ f2239 1 f1186"/>
              <a:gd name="f2819" fmla="*/ f2240 1 f1187"/>
              <a:gd name="f2820" fmla="*/ f2241 1 f1186"/>
              <a:gd name="f2821" fmla="*/ f2242 1 f1187"/>
              <a:gd name="f2822" fmla="*/ f2243 1 f1186"/>
              <a:gd name="f2823" fmla="*/ f2244 1 f1187"/>
              <a:gd name="f2824" fmla="*/ f2245 1 f1186"/>
              <a:gd name="f2825" fmla="*/ f2246 1 f1187"/>
              <a:gd name="f2826" fmla="*/ f2247 1 f1186"/>
              <a:gd name="f2827" fmla="*/ f2248 1 f1187"/>
              <a:gd name="f2828" fmla="*/ f2249 1 f1186"/>
              <a:gd name="f2829" fmla="*/ f2250 1 f1187"/>
              <a:gd name="f2830" fmla="*/ f2251 1 f1186"/>
              <a:gd name="f2831" fmla="*/ f2252 1 f1187"/>
              <a:gd name="f2832" fmla="*/ f2253 1 f1186"/>
              <a:gd name="f2833" fmla="*/ f2254 1 f1187"/>
              <a:gd name="f2834" fmla="*/ f2255 1 f1186"/>
              <a:gd name="f2835" fmla="*/ f2256 1 f1187"/>
              <a:gd name="f2836" fmla="*/ f2257 1 f1186"/>
              <a:gd name="f2837" fmla="*/ f2258 1 f1187"/>
              <a:gd name="f2838" fmla="*/ f2259 1 f1186"/>
              <a:gd name="f2839" fmla="*/ f2260 1 f1187"/>
              <a:gd name="f2840" fmla="*/ f2261 1 f1186"/>
              <a:gd name="f2841" fmla="*/ f2262 1 f1187"/>
              <a:gd name="f2842" fmla="*/ f2263 1 f1186"/>
              <a:gd name="f2843" fmla="*/ f2264 1 f1187"/>
              <a:gd name="f2844" fmla="*/ f2265 1 f1186"/>
              <a:gd name="f2845" fmla="*/ f2266 1 f1187"/>
              <a:gd name="f2846" fmla="*/ f2267 1 f1186"/>
              <a:gd name="f2847" fmla="*/ f2268 1 f1187"/>
              <a:gd name="f2848" fmla="*/ f2269 1 f1187"/>
              <a:gd name="f2849" fmla="*/ f2293 f1177 1"/>
              <a:gd name="f2850" fmla="*/ f2294 f1177 1"/>
              <a:gd name="f2851" fmla="*/ f2296 f1178 1"/>
              <a:gd name="f2852" fmla="*/ f2295 f1178 1"/>
              <a:gd name="f2853" fmla="*/ f2297 f1177 1"/>
              <a:gd name="f2854" fmla="*/ f2298 f1178 1"/>
              <a:gd name="f2855" fmla="*/ f2299 f1178 1"/>
              <a:gd name="f2856" fmla="*/ f2300 f1177 1"/>
              <a:gd name="f2857" fmla="*/ f2301 f1178 1"/>
              <a:gd name="f2858" fmla="*/ f2302 f1177 1"/>
              <a:gd name="f2859" fmla="*/ f2303 f1178 1"/>
              <a:gd name="f2860" fmla="*/ f2304 f1177 1"/>
              <a:gd name="f2861" fmla="*/ f2305 f1178 1"/>
              <a:gd name="f2862" fmla="*/ f2306 f1177 1"/>
              <a:gd name="f2863" fmla="*/ f2307 f1178 1"/>
              <a:gd name="f2864" fmla="*/ f2308 f1177 1"/>
              <a:gd name="f2865" fmla="*/ f2309 f1178 1"/>
              <a:gd name="f2866" fmla="*/ f2310 f1177 1"/>
              <a:gd name="f2867" fmla="*/ f2311 f1178 1"/>
              <a:gd name="f2868" fmla="*/ f2312 f1177 1"/>
              <a:gd name="f2869" fmla="*/ f2313 f1178 1"/>
              <a:gd name="f2870" fmla="*/ f2314 f1177 1"/>
              <a:gd name="f2871" fmla="*/ f2315 f1178 1"/>
              <a:gd name="f2872" fmla="*/ f2316 f1177 1"/>
              <a:gd name="f2873" fmla="*/ f2317 f1178 1"/>
              <a:gd name="f2874" fmla="*/ f2318 f1177 1"/>
              <a:gd name="f2875" fmla="*/ f2319 f1178 1"/>
              <a:gd name="f2876" fmla="*/ f2320 f1177 1"/>
              <a:gd name="f2877" fmla="*/ f2321 f1178 1"/>
              <a:gd name="f2878" fmla="*/ f2322 f1177 1"/>
              <a:gd name="f2879" fmla="*/ f2323 f1178 1"/>
              <a:gd name="f2880" fmla="*/ f2324 f1177 1"/>
              <a:gd name="f2881" fmla="*/ f2325 f1178 1"/>
              <a:gd name="f2882" fmla="*/ f2326 f1177 1"/>
              <a:gd name="f2883" fmla="*/ f2327 f1178 1"/>
              <a:gd name="f2884" fmla="*/ f2328 f1177 1"/>
              <a:gd name="f2885" fmla="*/ f2329 f1178 1"/>
              <a:gd name="f2886" fmla="*/ f2330 f1177 1"/>
              <a:gd name="f2887" fmla="*/ f2331 f1178 1"/>
              <a:gd name="f2888" fmla="*/ f2332 f1177 1"/>
              <a:gd name="f2889" fmla="*/ f2333 f1178 1"/>
              <a:gd name="f2890" fmla="*/ f2334 f1177 1"/>
              <a:gd name="f2891" fmla="*/ f2335 f1178 1"/>
              <a:gd name="f2892" fmla="*/ f2336 f1177 1"/>
              <a:gd name="f2893" fmla="*/ f2337 f1178 1"/>
              <a:gd name="f2894" fmla="*/ f2338 f1177 1"/>
              <a:gd name="f2895" fmla="*/ f2339 f1178 1"/>
              <a:gd name="f2896" fmla="*/ f2340 f1177 1"/>
              <a:gd name="f2897" fmla="*/ f2341 f1178 1"/>
              <a:gd name="f2898" fmla="*/ f2342 f1177 1"/>
              <a:gd name="f2899" fmla="*/ f2343 f1178 1"/>
              <a:gd name="f2900" fmla="*/ f2344 f1177 1"/>
              <a:gd name="f2901" fmla="*/ f2345 f1178 1"/>
              <a:gd name="f2902" fmla="*/ f2346 f1177 1"/>
              <a:gd name="f2903" fmla="*/ f2347 f1178 1"/>
              <a:gd name="f2904" fmla="*/ f2348 f1177 1"/>
              <a:gd name="f2905" fmla="*/ f2349 f1178 1"/>
              <a:gd name="f2906" fmla="*/ f2350 f1177 1"/>
              <a:gd name="f2907" fmla="*/ f2351 f1178 1"/>
              <a:gd name="f2908" fmla="*/ f2352 f1177 1"/>
              <a:gd name="f2909" fmla="*/ f2353 f1178 1"/>
              <a:gd name="f2910" fmla="*/ f2354 f1177 1"/>
              <a:gd name="f2911" fmla="*/ f2355 f1178 1"/>
              <a:gd name="f2912" fmla="*/ f2356 f1177 1"/>
              <a:gd name="f2913" fmla="*/ f2357 f1178 1"/>
              <a:gd name="f2914" fmla="*/ f2358 f1177 1"/>
              <a:gd name="f2915" fmla="*/ f2359 f1178 1"/>
              <a:gd name="f2916" fmla="*/ f2360 f1177 1"/>
              <a:gd name="f2917" fmla="*/ f2361 f1178 1"/>
              <a:gd name="f2918" fmla="*/ f2362 f1177 1"/>
              <a:gd name="f2919" fmla="*/ f2363 f1178 1"/>
              <a:gd name="f2920" fmla="*/ f2364 f1177 1"/>
              <a:gd name="f2921" fmla="*/ f2365 f1178 1"/>
              <a:gd name="f2922" fmla="*/ f2366 f1177 1"/>
              <a:gd name="f2923" fmla="*/ f2367 f1178 1"/>
              <a:gd name="f2924" fmla="*/ f2368 f1177 1"/>
              <a:gd name="f2925" fmla="*/ f2369 f1178 1"/>
              <a:gd name="f2926" fmla="*/ f2370 f1177 1"/>
              <a:gd name="f2927" fmla="*/ f2371 f1178 1"/>
              <a:gd name="f2928" fmla="*/ f2372 f1177 1"/>
              <a:gd name="f2929" fmla="*/ f2373 f1178 1"/>
              <a:gd name="f2930" fmla="*/ f2374 f1177 1"/>
              <a:gd name="f2931" fmla="*/ f2375 f1178 1"/>
              <a:gd name="f2932" fmla="*/ f2376 f1177 1"/>
              <a:gd name="f2933" fmla="*/ f2377 f1178 1"/>
              <a:gd name="f2934" fmla="*/ f2378 f1177 1"/>
              <a:gd name="f2935" fmla="*/ f2379 f1178 1"/>
              <a:gd name="f2936" fmla="*/ f2380 f1177 1"/>
              <a:gd name="f2937" fmla="*/ f2381 f1178 1"/>
              <a:gd name="f2938" fmla="*/ f2382 f1177 1"/>
              <a:gd name="f2939" fmla="*/ f2383 f1178 1"/>
              <a:gd name="f2940" fmla="*/ f2384 f1177 1"/>
              <a:gd name="f2941" fmla="*/ f2385 f1178 1"/>
              <a:gd name="f2942" fmla="*/ f2386 f1177 1"/>
              <a:gd name="f2943" fmla="*/ f2387 f1178 1"/>
              <a:gd name="f2944" fmla="*/ f2388 f1177 1"/>
              <a:gd name="f2945" fmla="*/ f2389 f1178 1"/>
              <a:gd name="f2946" fmla="*/ f2390 f1177 1"/>
              <a:gd name="f2947" fmla="*/ f2391 f1178 1"/>
              <a:gd name="f2948" fmla="*/ f2392 f1177 1"/>
              <a:gd name="f2949" fmla="*/ f2393 f1178 1"/>
              <a:gd name="f2950" fmla="*/ f2394 f1177 1"/>
              <a:gd name="f2951" fmla="*/ f2395 f1178 1"/>
              <a:gd name="f2952" fmla="*/ f2396 f1177 1"/>
              <a:gd name="f2953" fmla="*/ f2397 f1178 1"/>
              <a:gd name="f2954" fmla="*/ f2398 f1177 1"/>
              <a:gd name="f2955" fmla="*/ f2399 f1178 1"/>
              <a:gd name="f2956" fmla="*/ f2400 f1177 1"/>
              <a:gd name="f2957" fmla="*/ f2401 f1178 1"/>
              <a:gd name="f2958" fmla="*/ f2402 f1177 1"/>
              <a:gd name="f2959" fmla="*/ f2403 f1178 1"/>
              <a:gd name="f2960" fmla="*/ f2404 f1177 1"/>
              <a:gd name="f2961" fmla="*/ f2405 f1178 1"/>
              <a:gd name="f2962" fmla="*/ f2406 f1177 1"/>
              <a:gd name="f2963" fmla="*/ f2407 f1178 1"/>
              <a:gd name="f2964" fmla="*/ f2408 f1177 1"/>
              <a:gd name="f2965" fmla="*/ f2409 f1178 1"/>
              <a:gd name="f2966" fmla="*/ f2410 f1177 1"/>
              <a:gd name="f2967" fmla="*/ f2411 f1178 1"/>
              <a:gd name="f2968" fmla="*/ f2412 f1177 1"/>
              <a:gd name="f2969" fmla="*/ f2413 f1178 1"/>
              <a:gd name="f2970" fmla="*/ f2414 f1177 1"/>
              <a:gd name="f2971" fmla="*/ f2415 f1178 1"/>
              <a:gd name="f2972" fmla="*/ f2416 f1177 1"/>
              <a:gd name="f2973" fmla="*/ f2417 f1178 1"/>
              <a:gd name="f2974" fmla="*/ f2418 f1177 1"/>
              <a:gd name="f2975" fmla="*/ f2419 f1178 1"/>
              <a:gd name="f2976" fmla="*/ f2420 f1177 1"/>
              <a:gd name="f2977" fmla="*/ f2421 f1178 1"/>
              <a:gd name="f2978" fmla="*/ f2422 f1177 1"/>
              <a:gd name="f2979" fmla="*/ f2423 f1178 1"/>
              <a:gd name="f2980" fmla="*/ f2424 f1177 1"/>
              <a:gd name="f2981" fmla="*/ f2425 f1178 1"/>
              <a:gd name="f2982" fmla="*/ f2426 f1177 1"/>
              <a:gd name="f2983" fmla="*/ f2427 f1178 1"/>
              <a:gd name="f2984" fmla="*/ f2428 f1177 1"/>
              <a:gd name="f2985" fmla="*/ f2429 f1178 1"/>
              <a:gd name="f2986" fmla="*/ f2430 f1177 1"/>
              <a:gd name="f2987" fmla="*/ f2431 f1178 1"/>
              <a:gd name="f2988" fmla="*/ f2432 f1177 1"/>
              <a:gd name="f2989" fmla="*/ f2433 f1178 1"/>
              <a:gd name="f2990" fmla="*/ f2434 f1177 1"/>
              <a:gd name="f2991" fmla="*/ f2435 f1178 1"/>
              <a:gd name="f2992" fmla="*/ f2436 f1177 1"/>
              <a:gd name="f2993" fmla="*/ f2437 f1178 1"/>
              <a:gd name="f2994" fmla="*/ f2438 f1177 1"/>
              <a:gd name="f2995" fmla="*/ f2439 f1178 1"/>
              <a:gd name="f2996" fmla="*/ f2440 f1177 1"/>
              <a:gd name="f2997" fmla="*/ f2441 f1178 1"/>
              <a:gd name="f2998" fmla="*/ f2442 f1177 1"/>
              <a:gd name="f2999" fmla="*/ f2443 f1178 1"/>
              <a:gd name="f3000" fmla="*/ f2444 f1177 1"/>
              <a:gd name="f3001" fmla="*/ f2445 f1178 1"/>
              <a:gd name="f3002" fmla="*/ f2446 f1177 1"/>
              <a:gd name="f3003" fmla="*/ f2447 f1178 1"/>
              <a:gd name="f3004" fmla="*/ f2448 f1177 1"/>
              <a:gd name="f3005" fmla="*/ f2449 f1178 1"/>
              <a:gd name="f3006" fmla="*/ f2450 f1177 1"/>
              <a:gd name="f3007" fmla="*/ f2451 f1178 1"/>
              <a:gd name="f3008" fmla="*/ f2452 f1177 1"/>
              <a:gd name="f3009" fmla="*/ f2453 f1178 1"/>
              <a:gd name="f3010" fmla="*/ f2454 f1177 1"/>
              <a:gd name="f3011" fmla="*/ f2455 f1178 1"/>
              <a:gd name="f3012" fmla="*/ f2456 f1177 1"/>
              <a:gd name="f3013" fmla="*/ f2457 f1178 1"/>
              <a:gd name="f3014" fmla="*/ f2458 f1177 1"/>
              <a:gd name="f3015" fmla="*/ f2459 f1178 1"/>
              <a:gd name="f3016" fmla="*/ f2460 f1177 1"/>
              <a:gd name="f3017" fmla="*/ f2461 f1178 1"/>
              <a:gd name="f3018" fmla="*/ f2462 f1177 1"/>
              <a:gd name="f3019" fmla="*/ f2463 f1178 1"/>
              <a:gd name="f3020" fmla="*/ f2464 f1177 1"/>
              <a:gd name="f3021" fmla="*/ f2465 f1178 1"/>
              <a:gd name="f3022" fmla="*/ f2466 f1177 1"/>
              <a:gd name="f3023" fmla="*/ f2467 f1178 1"/>
              <a:gd name="f3024" fmla="*/ f2468 f1177 1"/>
              <a:gd name="f3025" fmla="*/ f2469 f1178 1"/>
              <a:gd name="f3026" fmla="*/ f2470 f1177 1"/>
              <a:gd name="f3027" fmla="*/ f2471 f1178 1"/>
              <a:gd name="f3028" fmla="*/ f2472 f1177 1"/>
              <a:gd name="f3029" fmla="*/ f2473 f1178 1"/>
              <a:gd name="f3030" fmla="*/ f2474 f1177 1"/>
              <a:gd name="f3031" fmla="*/ f2475 f1178 1"/>
              <a:gd name="f3032" fmla="*/ f2476 f1177 1"/>
              <a:gd name="f3033" fmla="*/ f2477 f1178 1"/>
              <a:gd name="f3034" fmla="*/ f2478 f1177 1"/>
              <a:gd name="f3035" fmla="*/ f2479 f1178 1"/>
              <a:gd name="f3036" fmla="*/ f2480 f1177 1"/>
              <a:gd name="f3037" fmla="*/ f2481 f1178 1"/>
              <a:gd name="f3038" fmla="*/ f2482 f1177 1"/>
              <a:gd name="f3039" fmla="*/ f2483 f1178 1"/>
              <a:gd name="f3040" fmla="*/ f2484 f1177 1"/>
              <a:gd name="f3041" fmla="*/ f2485 f1178 1"/>
              <a:gd name="f3042" fmla="*/ f2486 f1177 1"/>
              <a:gd name="f3043" fmla="*/ f2487 f1178 1"/>
              <a:gd name="f3044" fmla="*/ f2488 f1177 1"/>
              <a:gd name="f3045" fmla="*/ f2489 f1178 1"/>
              <a:gd name="f3046" fmla="*/ f2490 f1177 1"/>
              <a:gd name="f3047" fmla="*/ f2491 f1178 1"/>
              <a:gd name="f3048" fmla="*/ f2492 f1177 1"/>
              <a:gd name="f3049" fmla="*/ f2493 f1178 1"/>
              <a:gd name="f3050" fmla="*/ f2494 f1177 1"/>
              <a:gd name="f3051" fmla="*/ f2495 f1178 1"/>
              <a:gd name="f3052" fmla="*/ f2496 f1177 1"/>
              <a:gd name="f3053" fmla="*/ f2497 f1178 1"/>
              <a:gd name="f3054" fmla="*/ f2498 f1177 1"/>
              <a:gd name="f3055" fmla="*/ f2499 f1178 1"/>
              <a:gd name="f3056" fmla="*/ f2500 f1177 1"/>
              <a:gd name="f3057" fmla="*/ f2501 f1178 1"/>
              <a:gd name="f3058" fmla="*/ f2502 f1177 1"/>
              <a:gd name="f3059" fmla="*/ f2503 f1178 1"/>
              <a:gd name="f3060" fmla="*/ f2504 f1177 1"/>
              <a:gd name="f3061" fmla="*/ f2505 f1178 1"/>
              <a:gd name="f3062" fmla="*/ f2506 f1177 1"/>
              <a:gd name="f3063" fmla="*/ f2507 f1178 1"/>
              <a:gd name="f3064" fmla="*/ f2508 f1177 1"/>
              <a:gd name="f3065" fmla="*/ f2509 f1178 1"/>
              <a:gd name="f3066" fmla="*/ f2510 f1177 1"/>
              <a:gd name="f3067" fmla="*/ f2511 f1178 1"/>
              <a:gd name="f3068" fmla="*/ f2512 f1177 1"/>
              <a:gd name="f3069" fmla="*/ f2513 f1178 1"/>
              <a:gd name="f3070" fmla="*/ f2514 f1177 1"/>
              <a:gd name="f3071" fmla="*/ f2515 f1178 1"/>
              <a:gd name="f3072" fmla="*/ f2516 f1177 1"/>
              <a:gd name="f3073" fmla="*/ f2517 f1178 1"/>
              <a:gd name="f3074" fmla="*/ f2518 f1177 1"/>
              <a:gd name="f3075" fmla="*/ f2519 f1178 1"/>
              <a:gd name="f3076" fmla="*/ f2520 f1177 1"/>
              <a:gd name="f3077" fmla="*/ f2521 f1178 1"/>
              <a:gd name="f3078" fmla="*/ f2522 f1177 1"/>
              <a:gd name="f3079" fmla="*/ f2523 f1178 1"/>
              <a:gd name="f3080" fmla="*/ f2524 f1177 1"/>
              <a:gd name="f3081" fmla="*/ f2525 f1178 1"/>
              <a:gd name="f3082" fmla="*/ f2526 f1177 1"/>
              <a:gd name="f3083" fmla="*/ f2527 f1178 1"/>
              <a:gd name="f3084" fmla="*/ f2528 f1177 1"/>
              <a:gd name="f3085" fmla="*/ f2529 f1178 1"/>
              <a:gd name="f3086" fmla="*/ f2530 f1177 1"/>
              <a:gd name="f3087" fmla="*/ f2531 f1178 1"/>
              <a:gd name="f3088" fmla="*/ f2532 f1177 1"/>
              <a:gd name="f3089" fmla="*/ f2533 f1178 1"/>
              <a:gd name="f3090" fmla="*/ f2534 f1177 1"/>
              <a:gd name="f3091" fmla="*/ f2535 f1178 1"/>
              <a:gd name="f3092" fmla="*/ f2536 f1177 1"/>
              <a:gd name="f3093" fmla="*/ f2537 f1178 1"/>
              <a:gd name="f3094" fmla="*/ f2538 f1177 1"/>
              <a:gd name="f3095" fmla="*/ f2539 f1178 1"/>
              <a:gd name="f3096" fmla="*/ f2540 f1177 1"/>
              <a:gd name="f3097" fmla="*/ f2541 f1178 1"/>
              <a:gd name="f3098" fmla="*/ f2542 f1177 1"/>
              <a:gd name="f3099" fmla="*/ f2543 f1178 1"/>
              <a:gd name="f3100" fmla="*/ f2544 f1177 1"/>
              <a:gd name="f3101" fmla="*/ f2545 f1178 1"/>
              <a:gd name="f3102" fmla="*/ f2546 f1177 1"/>
              <a:gd name="f3103" fmla="*/ f2547 f1178 1"/>
              <a:gd name="f3104" fmla="*/ f2548 f1177 1"/>
              <a:gd name="f3105" fmla="*/ f2549 f1178 1"/>
              <a:gd name="f3106" fmla="*/ f2550 f1177 1"/>
              <a:gd name="f3107" fmla="*/ f2551 f1178 1"/>
              <a:gd name="f3108" fmla="*/ f2552 f1177 1"/>
              <a:gd name="f3109" fmla="*/ f2553 f1178 1"/>
              <a:gd name="f3110" fmla="*/ f2554 f1177 1"/>
              <a:gd name="f3111" fmla="*/ f2555 f1178 1"/>
              <a:gd name="f3112" fmla="*/ f2556 f1177 1"/>
              <a:gd name="f3113" fmla="*/ f2557 f1178 1"/>
              <a:gd name="f3114" fmla="*/ f2558 f1177 1"/>
              <a:gd name="f3115" fmla="*/ f2559 f1178 1"/>
              <a:gd name="f3116" fmla="*/ f2560 f1177 1"/>
              <a:gd name="f3117" fmla="*/ f2561 f1178 1"/>
              <a:gd name="f3118" fmla="*/ f2562 f1177 1"/>
              <a:gd name="f3119" fmla="*/ f2563 f1178 1"/>
              <a:gd name="f3120" fmla="*/ f2564 f1177 1"/>
              <a:gd name="f3121" fmla="*/ f2565 f1178 1"/>
              <a:gd name="f3122" fmla="*/ f2566 f1177 1"/>
              <a:gd name="f3123" fmla="*/ f2567 f1178 1"/>
              <a:gd name="f3124" fmla="*/ f2568 f1177 1"/>
              <a:gd name="f3125" fmla="*/ f2569 f1178 1"/>
              <a:gd name="f3126" fmla="*/ f2570 f1177 1"/>
              <a:gd name="f3127" fmla="*/ f2571 f1178 1"/>
              <a:gd name="f3128" fmla="*/ f2572 f1177 1"/>
              <a:gd name="f3129" fmla="*/ f2573 f1178 1"/>
              <a:gd name="f3130" fmla="*/ f2574 f1177 1"/>
              <a:gd name="f3131" fmla="*/ f2575 f1178 1"/>
              <a:gd name="f3132" fmla="*/ f2576 f1177 1"/>
              <a:gd name="f3133" fmla="*/ f2577 f1178 1"/>
              <a:gd name="f3134" fmla="*/ f2578 f1177 1"/>
              <a:gd name="f3135" fmla="*/ f2579 f1178 1"/>
              <a:gd name="f3136" fmla="*/ f2580 f1177 1"/>
              <a:gd name="f3137" fmla="*/ f2581 f1178 1"/>
              <a:gd name="f3138" fmla="*/ f2582 f1177 1"/>
              <a:gd name="f3139" fmla="*/ f2583 f1178 1"/>
              <a:gd name="f3140" fmla="*/ f2584 f1177 1"/>
              <a:gd name="f3141" fmla="*/ f2585 f1178 1"/>
              <a:gd name="f3142" fmla="*/ f2586 f1177 1"/>
              <a:gd name="f3143" fmla="*/ f2587 f1178 1"/>
              <a:gd name="f3144" fmla="*/ f2588 f1177 1"/>
              <a:gd name="f3145" fmla="*/ f2589 f1178 1"/>
              <a:gd name="f3146" fmla="*/ f2590 f1177 1"/>
              <a:gd name="f3147" fmla="*/ f2591 f1178 1"/>
              <a:gd name="f3148" fmla="*/ f2592 f1177 1"/>
              <a:gd name="f3149" fmla="*/ f2593 f1178 1"/>
              <a:gd name="f3150" fmla="*/ f2594 f1177 1"/>
              <a:gd name="f3151" fmla="*/ f2595 f1178 1"/>
              <a:gd name="f3152" fmla="*/ f2596 f1177 1"/>
              <a:gd name="f3153" fmla="*/ f2597 f1178 1"/>
              <a:gd name="f3154" fmla="*/ f2598 f1177 1"/>
              <a:gd name="f3155" fmla="*/ f2599 f1178 1"/>
              <a:gd name="f3156" fmla="*/ f2600 f1177 1"/>
              <a:gd name="f3157" fmla="*/ f2601 f1178 1"/>
              <a:gd name="f3158" fmla="*/ f2602 f1177 1"/>
              <a:gd name="f3159" fmla="*/ f2603 f1178 1"/>
              <a:gd name="f3160" fmla="*/ f2604 f1177 1"/>
              <a:gd name="f3161" fmla="*/ f2605 f1178 1"/>
              <a:gd name="f3162" fmla="*/ f2606 f1177 1"/>
              <a:gd name="f3163" fmla="*/ f2607 f1178 1"/>
              <a:gd name="f3164" fmla="*/ f2608 f1177 1"/>
              <a:gd name="f3165" fmla="*/ f2609 f1178 1"/>
              <a:gd name="f3166" fmla="*/ f2610 f1177 1"/>
              <a:gd name="f3167" fmla="*/ f2611 f1178 1"/>
              <a:gd name="f3168" fmla="*/ f2612 f1177 1"/>
              <a:gd name="f3169" fmla="*/ f2613 f1178 1"/>
              <a:gd name="f3170" fmla="*/ f2614 f1177 1"/>
              <a:gd name="f3171" fmla="*/ f2615 f1178 1"/>
              <a:gd name="f3172" fmla="*/ f2616 f1177 1"/>
              <a:gd name="f3173" fmla="*/ f2617 f1178 1"/>
              <a:gd name="f3174" fmla="*/ f2618 f1177 1"/>
              <a:gd name="f3175" fmla="*/ f2619 f1178 1"/>
              <a:gd name="f3176" fmla="*/ f2620 f1177 1"/>
              <a:gd name="f3177" fmla="*/ f2621 f1178 1"/>
              <a:gd name="f3178" fmla="*/ f2622 f1177 1"/>
              <a:gd name="f3179" fmla="*/ f2623 f1178 1"/>
              <a:gd name="f3180" fmla="*/ f2624 f1177 1"/>
              <a:gd name="f3181" fmla="*/ f2625 f1178 1"/>
              <a:gd name="f3182" fmla="*/ f2626 f1177 1"/>
              <a:gd name="f3183" fmla="*/ f2627 f1178 1"/>
              <a:gd name="f3184" fmla="*/ f2628 f1177 1"/>
              <a:gd name="f3185" fmla="*/ f2629 f1178 1"/>
              <a:gd name="f3186" fmla="*/ f2630 f1177 1"/>
              <a:gd name="f3187" fmla="*/ f2631 f1178 1"/>
              <a:gd name="f3188" fmla="*/ f2632 f1177 1"/>
              <a:gd name="f3189" fmla="*/ f2633 f1178 1"/>
              <a:gd name="f3190" fmla="*/ f2634 f1177 1"/>
              <a:gd name="f3191" fmla="*/ f2635 f1178 1"/>
              <a:gd name="f3192" fmla="*/ f2636 f1177 1"/>
              <a:gd name="f3193" fmla="*/ f2637 f1178 1"/>
              <a:gd name="f3194" fmla="*/ f2638 f1177 1"/>
              <a:gd name="f3195" fmla="*/ f2639 f1178 1"/>
              <a:gd name="f3196" fmla="*/ f2640 f1177 1"/>
              <a:gd name="f3197" fmla="*/ f2641 f1178 1"/>
              <a:gd name="f3198" fmla="*/ f2642 f1177 1"/>
              <a:gd name="f3199" fmla="*/ f2643 f1178 1"/>
              <a:gd name="f3200" fmla="*/ f2644 f1177 1"/>
              <a:gd name="f3201" fmla="*/ f2645 f1178 1"/>
              <a:gd name="f3202" fmla="*/ f2646 f1177 1"/>
              <a:gd name="f3203" fmla="*/ f2647 f1178 1"/>
              <a:gd name="f3204" fmla="*/ f2648 f1177 1"/>
              <a:gd name="f3205" fmla="*/ f2649 f1178 1"/>
              <a:gd name="f3206" fmla="*/ f2650 f1177 1"/>
              <a:gd name="f3207" fmla="*/ f2651 f1178 1"/>
              <a:gd name="f3208" fmla="*/ f2652 f1177 1"/>
              <a:gd name="f3209" fmla="*/ f2653 f1178 1"/>
              <a:gd name="f3210" fmla="*/ f2654 f1177 1"/>
              <a:gd name="f3211" fmla="*/ f2655 f1178 1"/>
              <a:gd name="f3212" fmla="*/ f2656 f1177 1"/>
              <a:gd name="f3213" fmla="*/ f2657 f1178 1"/>
              <a:gd name="f3214" fmla="*/ f2658 f1177 1"/>
              <a:gd name="f3215" fmla="*/ f2659 f1178 1"/>
              <a:gd name="f3216" fmla="*/ f2660 f1177 1"/>
              <a:gd name="f3217" fmla="*/ f2661 f1178 1"/>
              <a:gd name="f3218" fmla="*/ f2662 f1177 1"/>
              <a:gd name="f3219" fmla="*/ f2663 f1178 1"/>
              <a:gd name="f3220" fmla="*/ f2664 f1177 1"/>
              <a:gd name="f3221" fmla="*/ f2665 f1178 1"/>
              <a:gd name="f3222" fmla="*/ f2666 f1177 1"/>
              <a:gd name="f3223" fmla="*/ f2667 f1178 1"/>
              <a:gd name="f3224" fmla="*/ f2668 f1177 1"/>
              <a:gd name="f3225" fmla="*/ f2669 f1178 1"/>
              <a:gd name="f3226" fmla="*/ f2670 f1177 1"/>
              <a:gd name="f3227" fmla="*/ f2671 f1178 1"/>
              <a:gd name="f3228" fmla="*/ f2672 f1177 1"/>
              <a:gd name="f3229" fmla="*/ f2673 f1178 1"/>
              <a:gd name="f3230" fmla="*/ f2674 f1177 1"/>
              <a:gd name="f3231" fmla="*/ f2675 f1178 1"/>
              <a:gd name="f3232" fmla="*/ f2676 f1177 1"/>
              <a:gd name="f3233" fmla="*/ f2677 f1178 1"/>
              <a:gd name="f3234" fmla="*/ f2678 f1177 1"/>
              <a:gd name="f3235" fmla="*/ f2679 f1178 1"/>
              <a:gd name="f3236" fmla="*/ f2680 f1177 1"/>
              <a:gd name="f3237" fmla="*/ f2681 f1178 1"/>
              <a:gd name="f3238" fmla="*/ f2682 f1177 1"/>
              <a:gd name="f3239" fmla="*/ f2683 f1178 1"/>
              <a:gd name="f3240" fmla="*/ f2684 f1177 1"/>
              <a:gd name="f3241" fmla="*/ f2685 f1178 1"/>
              <a:gd name="f3242" fmla="*/ f2686 f1177 1"/>
              <a:gd name="f3243" fmla="*/ f2687 f1178 1"/>
              <a:gd name="f3244" fmla="*/ f2688 f1177 1"/>
              <a:gd name="f3245" fmla="*/ f2689 f1178 1"/>
              <a:gd name="f3246" fmla="*/ f2690 f1177 1"/>
              <a:gd name="f3247" fmla="*/ f2691 f1178 1"/>
              <a:gd name="f3248" fmla="*/ f2692 f1177 1"/>
              <a:gd name="f3249" fmla="*/ f2693 f1178 1"/>
              <a:gd name="f3250" fmla="*/ f2694 f1177 1"/>
              <a:gd name="f3251" fmla="*/ f2695 f1178 1"/>
              <a:gd name="f3252" fmla="*/ f2696 f1177 1"/>
              <a:gd name="f3253" fmla="*/ f2697 f1178 1"/>
              <a:gd name="f3254" fmla="*/ f2698 f1177 1"/>
              <a:gd name="f3255" fmla="*/ f2699 f1178 1"/>
              <a:gd name="f3256" fmla="*/ f2700 f1177 1"/>
              <a:gd name="f3257" fmla="*/ f2701 f1178 1"/>
              <a:gd name="f3258" fmla="*/ f2702 f1177 1"/>
              <a:gd name="f3259" fmla="*/ f2703 f1178 1"/>
              <a:gd name="f3260" fmla="*/ f2704 f1177 1"/>
              <a:gd name="f3261" fmla="*/ f2705 f1178 1"/>
              <a:gd name="f3262" fmla="*/ f2706 f1177 1"/>
              <a:gd name="f3263" fmla="*/ f2707 f1178 1"/>
              <a:gd name="f3264" fmla="*/ f2708 f1177 1"/>
              <a:gd name="f3265" fmla="*/ f2709 f1178 1"/>
              <a:gd name="f3266" fmla="*/ f2710 f1177 1"/>
              <a:gd name="f3267" fmla="*/ f2711 f1178 1"/>
              <a:gd name="f3268" fmla="*/ f2712 f1177 1"/>
              <a:gd name="f3269" fmla="*/ f2713 f1178 1"/>
              <a:gd name="f3270" fmla="*/ f2714 f1177 1"/>
              <a:gd name="f3271" fmla="*/ f2715 f1178 1"/>
              <a:gd name="f3272" fmla="*/ f2716 f1177 1"/>
              <a:gd name="f3273" fmla="*/ f2717 f1178 1"/>
              <a:gd name="f3274" fmla="*/ f2718 f1177 1"/>
              <a:gd name="f3275" fmla="*/ f2719 f1178 1"/>
              <a:gd name="f3276" fmla="*/ f2720 f1177 1"/>
              <a:gd name="f3277" fmla="*/ f2721 f1178 1"/>
              <a:gd name="f3278" fmla="*/ f2722 f1177 1"/>
              <a:gd name="f3279" fmla="*/ f2723 f1178 1"/>
              <a:gd name="f3280" fmla="*/ f2724 f1177 1"/>
              <a:gd name="f3281" fmla="*/ f2725 f1178 1"/>
              <a:gd name="f3282" fmla="*/ f2726 f1177 1"/>
              <a:gd name="f3283" fmla="*/ f2727 f1178 1"/>
              <a:gd name="f3284" fmla="*/ f2728 f1177 1"/>
              <a:gd name="f3285" fmla="*/ f2729 f1178 1"/>
              <a:gd name="f3286" fmla="*/ f2730 f1177 1"/>
              <a:gd name="f3287" fmla="*/ f2731 f1178 1"/>
              <a:gd name="f3288" fmla="*/ f2732 f1177 1"/>
              <a:gd name="f3289" fmla="*/ f2733 f1178 1"/>
              <a:gd name="f3290" fmla="*/ f2734 f1177 1"/>
              <a:gd name="f3291" fmla="*/ f2735 f1178 1"/>
              <a:gd name="f3292" fmla="*/ f2736 f1177 1"/>
              <a:gd name="f3293" fmla="*/ f2737 f1178 1"/>
              <a:gd name="f3294" fmla="*/ f2738 f1177 1"/>
              <a:gd name="f3295" fmla="*/ f2739 f1178 1"/>
              <a:gd name="f3296" fmla="*/ f2740 f1177 1"/>
              <a:gd name="f3297" fmla="*/ f2741 f1178 1"/>
              <a:gd name="f3298" fmla="*/ f2742 f1177 1"/>
              <a:gd name="f3299" fmla="*/ f2743 f1178 1"/>
              <a:gd name="f3300" fmla="*/ f2744 f1177 1"/>
              <a:gd name="f3301" fmla="*/ f2745 f1178 1"/>
              <a:gd name="f3302" fmla="*/ f2746 f1177 1"/>
              <a:gd name="f3303" fmla="*/ f2747 f1178 1"/>
              <a:gd name="f3304" fmla="*/ f2748 f1177 1"/>
              <a:gd name="f3305" fmla="*/ f2749 f1178 1"/>
              <a:gd name="f3306" fmla="*/ f2750 f1177 1"/>
              <a:gd name="f3307" fmla="*/ f2751 f1178 1"/>
              <a:gd name="f3308" fmla="*/ f2752 f1177 1"/>
              <a:gd name="f3309" fmla="*/ f2753 f1178 1"/>
              <a:gd name="f3310" fmla="*/ f2754 f1177 1"/>
              <a:gd name="f3311" fmla="*/ f2755 f1178 1"/>
              <a:gd name="f3312" fmla="*/ f2756 f1177 1"/>
              <a:gd name="f3313" fmla="*/ f2757 f1178 1"/>
              <a:gd name="f3314" fmla="*/ f2758 f1177 1"/>
              <a:gd name="f3315" fmla="*/ f2759 f1178 1"/>
              <a:gd name="f3316" fmla="*/ f2760 f1177 1"/>
              <a:gd name="f3317" fmla="*/ f2761 f1178 1"/>
              <a:gd name="f3318" fmla="*/ f2762 f1177 1"/>
              <a:gd name="f3319" fmla="*/ f2763 f1178 1"/>
              <a:gd name="f3320" fmla="*/ f2764 f1177 1"/>
              <a:gd name="f3321" fmla="*/ f2765 f1178 1"/>
              <a:gd name="f3322" fmla="*/ f2766 f1177 1"/>
              <a:gd name="f3323" fmla="*/ f2767 f1178 1"/>
              <a:gd name="f3324" fmla="*/ f2768 f1177 1"/>
              <a:gd name="f3325" fmla="*/ f2769 f1178 1"/>
              <a:gd name="f3326" fmla="*/ f2770 f1177 1"/>
              <a:gd name="f3327" fmla="*/ f2771 f1178 1"/>
              <a:gd name="f3328" fmla="*/ f2772 f1177 1"/>
              <a:gd name="f3329" fmla="*/ f2773 f1178 1"/>
              <a:gd name="f3330" fmla="*/ f2774 f1177 1"/>
              <a:gd name="f3331" fmla="*/ f2775 f1178 1"/>
              <a:gd name="f3332" fmla="*/ f2776 f1177 1"/>
              <a:gd name="f3333" fmla="*/ f2777 f1178 1"/>
              <a:gd name="f3334" fmla="*/ f2778 f1177 1"/>
              <a:gd name="f3335" fmla="*/ f2779 f1178 1"/>
              <a:gd name="f3336" fmla="*/ f2780 f1177 1"/>
              <a:gd name="f3337" fmla="*/ f2781 f1178 1"/>
              <a:gd name="f3338" fmla="*/ f2782 f1177 1"/>
              <a:gd name="f3339" fmla="*/ f2783 f1178 1"/>
              <a:gd name="f3340" fmla="*/ f2784 f1177 1"/>
              <a:gd name="f3341" fmla="*/ f2785 f1178 1"/>
              <a:gd name="f3342" fmla="*/ f2786 f1177 1"/>
              <a:gd name="f3343" fmla="*/ f2787 f1178 1"/>
              <a:gd name="f3344" fmla="*/ f2788 f1177 1"/>
              <a:gd name="f3345" fmla="*/ f2789 f1178 1"/>
              <a:gd name="f3346" fmla="*/ f2790 f1177 1"/>
              <a:gd name="f3347" fmla="*/ f2791 f1178 1"/>
              <a:gd name="f3348" fmla="*/ f2792 f1177 1"/>
              <a:gd name="f3349" fmla="*/ f2793 f1178 1"/>
              <a:gd name="f3350" fmla="*/ f2794 f1177 1"/>
              <a:gd name="f3351" fmla="*/ f2795 f1178 1"/>
              <a:gd name="f3352" fmla="*/ f2796 f1177 1"/>
              <a:gd name="f3353" fmla="*/ f2797 f1178 1"/>
              <a:gd name="f3354" fmla="*/ f2798 f1177 1"/>
              <a:gd name="f3355" fmla="*/ f2799 f1178 1"/>
              <a:gd name="f3356" fmla="*/ f2800 f1177 1"/>
              <a:gd name="f3357" fmla="*/ f2801 f1178 1"/>
              <a:gd name="f3358" fmla="*/ f2802 f1177 1"/>
              <a:gd name="f3359" fmla="*/ f2803 f1178 1"/>
              <a:gd name="f3360" fmla="*/ f2804 f1177 1"/>
              <a:gd name="f3361" fmla="*/ f2805 f1178 1"/>
              <a:gd name="f3362" fmla="*/ f2806 f1177 1"/>
              <a:gd name="f3363" fmla="*/ f2807 f1178 1"/>
              <a:gd name="f3364" fmla="*/ f2808 f1177 1"/>
              <a:gd name="f3365" fmla="*/ f2809 f1178 1"/>
              <a:gd name="f3366" fmla="*/ f2810 f1177 1"/>
              <a:gd name="f3367" fmla="*/ f2811 f1178 1"/>
              <a:gd name="f3368" fmla="*/ f2812 f1177 1"/>
              <a:gd name="f3369" fmla="*/ f2813 f1178 1"/>
              <a:gd name="f3370" fmla="*/ f2814 f1177 1"/>
              <a:gd name="f3371" fmla="*/ f2815 f1178 1"/>
              <a:gd name="f3372" fmla="*/ f2816 f1177 1"/>
              <a:gd name="f3373" fmla="*/ f2817 f1178 1"/>
              <a:gd name="f3374" fmla="*/ f2818 f1177 1"/>
              <a:gd name="f3375" fmla="*/ f2819 f1178 1"/>
              <a:gd name="f3376" fmla="*/ f2820 f1177 1"/>
              <a:gd name="f3377" fmla="*/ f2821 f1178 1"/>
              <a:gd name="f3378" fmla="*/ f2822 f1177 1"/>
              <a:gd name="f3379" fmla="*/ f2823 f1178 1"/>
              <a:gd name="f3380" fmla="*/ f2824 f1177 1"/>
              <a:gd name="f3381" fmla="*/ f2825 f1178 1"/>
              <a:gd name="f3382" fmla="*/ f2826 f1177 1"/>
              <a:gd name="f3383" fmla="*/ f2827 f1178 1"/>
              <a:gd name="f3384" fmla="*/ f2828 f1177 1"/>
              <a:gd name="f3385" fmla="*/ f2829 f1178 1"/>
              <a:gd name="f3386" fmla="*/ f2830 f1177 1"/>
              <a:gd name="f3387" fmla="*/ f2831 f1178 1"/>
              <a:gd name="f3388" fmla="*/ f2832 f1177 1"/>
              <a:gd name="f3389" fmla="*/ f2833 f1178 1"/>
              <a:gd name="f3390" fmla="*/ f2834 f1177 1"/>
              <a:gd name="f3391" fmla="*/ f2835 f1178 1"/>
              <a:gd name="f3392" fmla="*/ f2836 f1177 1"/>
              <a:gd name="f3393" fmla="*/ f2837 f1178 1"/>
              <a:gd name="f3394" fmla="*/ f2838 f1177 1"/>
              <a:gd name="f3395" fmla="*/ f2839 f1178 1"/>
              <a:gd name="f3396" fmla="*/ f2840 f1177 1"/>
              <a:gd name="f3397" fmla="*/ f2841 f1178 1"/>
              <a:gd name="f3398" fmla="*/ f2842 f1177 1"/>
              <a:gd name="f3399" fmla="*/ f2843 f1178 1"/>
              <a:gd name="f3400" fmla="*/ f2844 f1177 1"/>
              <a:gd name="f3401" fmla="*/ f2845 f1178 1"/>
              <a:gd name="f3402" fmla="*/ f2846 f1177 1"/>
              <a:gd name="f3403" fmla="*/ f2847 f1178 1"/>
              <a:gd name="f3404" fmla="*/ f2848 f1178 1"/>
            </a:gdLst>
            <a:ahLst/>
            <a:cxnLst>
              <a:cxn ang="3cd4">
                <a:pos x="hc" y="t"/>
              </a:cxn>
              <a:cxn ang="0">
                <a:pos x="r" y="vc"/>
              </a:cxn>
              <a:cxn ang="cd4">
                <a:pos x="hc" y="b"/>
              </a:cxn>
              <a:cxn ang="cd2">
                <a:pos x="l" y="vc"/>
              </a:cxn>
              <a:cxn ang="f1740">
                <a:pos x="f2853" y="f2854"/>
              </a:cxn>
              <a:cxn ang="f1740">
                <a:pos x="f2853" y="f2855"/>
              </a:cxn>
              <a:cxn ang="f1740">
                <a:pos x="f2856" y="f2857"/>
              </a:cxn>
              <a:cxn ang="f1740">
                <a:pos x="f2858" y="f2859"/>
              </a:cxn>
              <a:cxn ang="f1740">
                <a:pos x="f2860" y="f2861"/>
              </a:cxn>
              <a:cxn ang="f1740">
                <a:pos x="f2862" y="f2863"/>
              </a:cxn>
              <a:cxn ang="f1740">
                <a:pos x="f2864" y="f2865"/>
              </a:cxn>
              <a:cxn ang="f1740">
                <a:pos x="f2866" y="f2867"/>
              </a:cxn>
              <a:cxn ang="f1740">
                <a:pos x="f2868" y="f2869"/>
              </a:cxn>
              <a:cxn ang="f1740">
                <a:pos x="f2870" y="f2871"/>
              </a:cxn>
              <a:cxn ang="f1740">
                <a:pos x="f2872" y="f2873"/>
              </a:cxn>
              <a:cxn ang="f1740">
                <a:pos x="f2874" y="f2875"/>
              </a:cxn>
              <a:cxn ang="f1740">
                <a:pos x="f2876" y="f2877"/>
              </a:cxn>
              <a:cxn ang="f1740">
                <a:pos x="f2878" y="f2879"/>
              </a:cxn>
              <a:cxn ang="f1740">
                <a:pos x="f2880" y="f2881"/>
              </a:cxn>
              <a:cxn ang="f1740">
                <a:pos x="f2882" y="f2883"/>
              </a:cxn>
              <a:cxn ang="f1740">
                <a:pos x="f2884" y="f2885"/>
              </a:cxn>
              <a:cxn ang="f1740">
                <a:pos x="f2886" y="f2887"/>
              </a:cxn>
              <a:cxn ang="f1740">
                <a:pos x="f2888" y="f2889"/>
              </a:cxn>
              <a:cxn ang="f1740">
                <a:pos x="f2890" y="f2891"/>
              </a:cxn>
              <a:cxn ang="f1740">
                <a:pos x="f2892" y="f2893"/>
              </a:cxn>
              <a:cxn ang="f1740">
                <a:pos x="f2894" y="f2895"/>
              </a:cxn>
              <a:cxn ang="f1740">
                <a:pos x="f2896" y="f2897"/>
              </a:cxn>
              <a:cxn ang="f1740">
                <a:pos x="f2898" y="f2899"/>
              </a:cxn>
              <a:cxn ang="f1740">
                <a:pos x="f2900" y="f2901"/>
              </a:cxn>
              <a:cxn ang="f1740">
                <a:pos x="f2902" y="f2903"/>
              </a:cxn>
              <a:cxn ang="f1740">
                <a:pos x="f2904" y="f2905"/>
              </a:cxn>
              <a:cxn ang="f1740">
                <a:pos x="f2906" y="f2907"/>
              </a:cxn>
              <a:cxn ang="f1740">
                <a:pos x="f2908" y="f2909"/>
              </a:cxn>
              <a:cxn ang="f1740">
                <a:pos x="f2910" y="f2911"/>
              </a:cxn>
              <a:cxn ang="f1740">
                <a:pos x="f2912" y="f2913"/>
              </a:cxn>
              <a:cxn ang="f1740">
                <a:pos x="f2914" y="f2915"/>
              </a:cxn>
              <a:cxn ang="f1740">
                <a:pos x="f2916" y="f2917"/>
              </a:cxn>
              <a:cxn ang="f1740">
                <a:pos x="f2918" y="f2919"/>
              </a:cxn>
              <a:cxn ang="f1740">
                <a:pos x="f2920" y="f2921"/>
              </a:cxn>
              <a:cxn ang="f1740">
                <a:pos x="f2922" y="f2923"/>
              </a:cxn>
              <a:cxn ang="f1740">
                <a:pos x="f2924" y="f2925"/>
              </a:cxn>
              <a:cxn ang="f1740">
                <a:pos x="f2926" y="f2927"/>
              </a:cxn>
              <a:cxn ang="f1740">
                <a:pos x="f2928" y="f2929"/>
              </a:cxn>
              <a:cxn ang="f1740">
                <a:pos x="f2930" y="f2931"/>
              </a:cxn>
              <a:cxn ang="f1740">
                <a:pos x="f2932" y="f2933"/>
              </a:cxn>
              <a:cxn ang="f1740">
                <a:pos x="f2934" y="f2935"/>
              </a:cxn>
              <a:cxn ang="f1740">
                <a:pos x="f2936" y="f2937"/>
              </a:cxn>
              <a:cxn ang="f1740">
                <a:pos x="f2938" y="f2939"/>
              </a:cxn>
              <a:cxn ang="f1740">
                <a:pos x="f2940" y="f2941"/>
              </a:cxn>
              <a:cxn ang="f1740">
                <a:pos x="f2942" y="f2943"/>
              </a:cxn>
              <a:cxn ang="f1740">
                <a:pos x="f2944" y="f2945"/>
              </a:cxn>
              <a:cxn ang="f1740">
                <a:pos x="f2946" y="f2947"/>
              </a:cxn>
              <a:cxn ang="f1740">
                <a:pos x="f2948" y="f2949"/>
              </a:cxn>
              <a:cxn ang="f1740">
                <a:pos x="f2950" y="f2951"/>
              </a:cxn>
              <a:cxn ang="f1740">
                <a:pos x="f2952" y="f2953"/>
              </a:cxn>
              <a:cxn ang="f1740">
                <a:pos x="f2954" y="f2955"/>
              </a:cxn>
              <a:cxn ang="f1740">
                <a:pos x="f2956" y="f2957"/>
              </a:cxn>
              <a:cxn ang="f1740">
                <a:pos x="f2958" y="f2959"/>
              </a:cxn>
              <a:cxn ang="f1740">
                <a:pos x="f2960" y="f2961"/>
              </a:cxn>
              <a:cxn ang="f1740">
                <a:pos x="f2962" y="f2963"/>
              </a:cxn>
              <a:cxn ang="f1740">
                <a:pos x="f2964" y="f2965"/>
              </a:cxn>
              <a:cxn ang="f1740">
                <a:pos x="f2966" y="f2967"/>
              </a:cxn>
              <a:cxn ang="f1740">
                <a:pos x="f2968" y="f2969"/>
              </a:cxn>
              <a:cxn ang="f1740">
                <a:pos x="f2970" y="f2971"/>
              </a:cxn>
              <a:cxn ang="f1740">
                <a:pos x="f2972" y="f2973"/>
              </a:cxn>
              <a:cxn ang="f1740">
                <a:pos x="f2974" y="f2975"/>
              </a:cxn>
              <a:cxn ang="f1740">
                <a:pos x="f2976" y="f2977"/>
              </a:cxn>
              <a:cxn ang="f1740">
                <a:pos x="f2978" y="f2979"/>
              </a:cxn>
              <a:cxn ang="f1740">
                <a:pos x="f2980" y="f2981"/>
              </a:cxn>
              <a:cxn ang="f1740">
                <a:pos x="f2982" y="f2983"/>
              </a:cxn>
              <a:cxn ang="f1740">
                <a:pos x="f2984" y="f2985"/>
              </a:cxn>
              <a:cxn ang="f1740">
                <a:pos x="f2986" y="f2987"/>
              </a:cxn>
              <a:cxn ang="f1740">
                <a:pos x="f2988" y="f2989"/>
              </a:cxn>
              <a:cxn ang="f1740">
                <a:pos x="f2990" y="f2991"/>
              </a:cxn>
              <a:cxn ang="f1740">
                <a:pos x="f2992" y="f2993"/>
              </a:cxn>
              <a:cxn ang="f1740">
                <a:pos x="f2994" y="f2995"/>
              </a:cxn>
              <a:cxn ang="f1740">
                <a:pos x="f2996" y="f2997"/>
              </a:cxn>
              <a:cxn ang="f1740">
                <a:pos x="f2998" y="f2999"/>
              </a:cxn>
              <a:cxn ang="f1740">
                <a:pos x="f3000" y="f3001"/>
              </a:cxn>
              <a:cxn ang="f1740">
                <a:pos x="f3002" y="f3003"/>
              </a:cxn>
              <a:cxn ang="f1740">
                <a:pos x="f3004" y="f3005"/>
              </a:cxn>
              <a:cxn ang="f1740">
                <a:pos x="f3006" y="f3007"/>
              </a:cxn>
              <a:cxn ang="f1740">
                <a:pos x="f3008" y="f3009"/>
              </a:cxn>
              <a:cxn ang="f1740">
                <a:pos x="f3010" y="f3011"/>
              </a:cxn>
              <a:cxn ang="f1740">
                <a:pos x="f3012" y="f3013"/>
              </a:cxn>
              <a:cxn ang="f1740">
                <a:pos x="f3014" y="f3015"/>
              </a:cxn>
              <a:cxn ang="f1740">
                <a:pos x="f3016" y="f3017"/>
              </a:cxn>
              <a:cxn ang="f1740">
                <a:pos x="f3018" y="f3019"/>
              </a:cxn>
              <a:cxn ang="f1740">
                <a:pos x="f3020" y="f3021"/>
              </a:cxn>
              <a:cxn ang="f1740">
                <a:pos x="f3022" y="f3023"/>
              </a:cxn>
              <a:cxn ang="f1740">
                <a:pos x="f3024" y="f3025"/>
              </a:cxn>
              <a:cxn ang="f1740">
                <a:pos x="f3026" y="f3027"/>
              </a:cxn>
              <a:cxn ang="f1740">
                <a:pos x="f3028" y="f3029"/>
              </a:cxn>
              <a:cxn ang="f1740">
                <a:pos x="f3030" y="f3031"/>
              </a:cxn>
              <a:cxn ang="f1740">
                <a:pos x="f3032" y="f3033"/>
              </a:cxn>
              <a:cxn ang="f1740">
                <a:pos x="f3034" y="f3035"/>
              </a:cxn>
              <a:cxn ang="f1740">
                <a:pos x="f3036" y="f3037"/>
              </a:cxn>
              <a:cxn ang="f1740">
                <a:pos x="f3038" y="f3039"/>
              </a:cxn>
              <a:cxn ang="f1740">
                <a:pos x="f3040" y="f3041"/>
              </a:cxn>
              <a:cxn ang="f1740">
                <a:pos x="f3042" y="f3043"/>
              </a:cxn>
              <a:cxn ang="f1740">
                <a:pos x="f3044" y="f3045"/>
              </a:cxn>
              <a:cxn ang="f1740">
                <a:pos x="f3046" y="f3047"/>
              </a:cxn>
              <a:cxn ang="f1740">
                <a:pos x="f3048" y="f3049"/>
              </a:cxn>
              <a:cxn ang="f1740">
                <a:pos x="f3050" y="f3051"/>
              </a:cxn>
              <a:cxn ang="f1740">
                <a:pos x="f3052" y="f3053"/>
              </a:cxn>
              <a:cxn ang="f1740">
                <a:pos x="f3054" y="f3055"/>
              </a:cxn>
              <a:cxn ang="f1740">
                <a:pos x="f3056" y="f3057"/>
              </a:cxn>
              <a:cxn ang="f1740">
                <a:pos x="f3058" y="f3059"/>
              </a:cxn>
              <a:cxn ang="f1740">
                <a:pos x="f3060" y="f3061"/>
              </a:cxn>
              <a:cxn ang="f1740">
                <a:pos x="f3062" y="f3063"/>
              </a:cxn>
              <a:cxn ang="f1740">
                <a:pos x="f3064" y="f3065"/>
              </a:cxn>
              <a:cxn ang="f1740">
                <a:pos x="f3066" y="f3067"/>
              </a:cxn>
              <a:cxn ang="f1740">
                <a:pos x="f3068" y="f3069"/>
              </a:cxn>
              <a:cxn ang="f1740">
                <a:pos x="f3070" y="f3071"/>
              </a:cxn>
              <a:cxn ang="f1740">
                <a:pos x="f3072" y="f3073"/>
              </a:cxn>
              <a:cxn ang="f1740">
                <a:pos x="f3074" y="f3075"/>
              </a:cxn>
              <a:cxn ang="f1740">
                <a:pos x="f3076" y="f3077"/>
              </a:cxn>
              <a:cxn ang="f1740">
                <a:pos x="f3078" y="f3079"/>
              </a:cxn>
              <a:cxn ang="f1740">
                <a:pos x="f3080" y="f3081"/>
              </a:cxn>
              <a:cxn ang="f1740">
                <a:pos x="f3082" y="f3083"/>
              </a:cxn>
              <a:cxn ang="f1740">
                <a:pos x="f3084" y="f3085"/>
              </a:cxn>
              <a:cxn ang="f1740">
                <a:pos x="f3086" y="f3087"/>
              </a:cxn>
              <a:cxn ang="f1740">
                <a:pos x="f3088" y="f3089"/>
              </a:cxn>
              <a:cxn ang="f1740">
                <a:pos x="f3090" y="f3091"/>
              </a:cxn>
              <a:cxn ang="f1740">
                <a:pos x="f3092" y="f3093"/>
              </a:cxn>
              <a:cxn ang="f1740">
                <a:pos x="f3094" y="f3095"/>
              </a:cxn>
              <a:cxn ang="f1740">
                <a:pos x="f3096" y="f3097"/>
              </a:cxn>
              <a:cxn ang="f1740">
                <a:pos x="f3098" y="f3099"/>
              </a:cxn>
              <a:cxn ang="f1740">
                <a:pos x="f3100" y="f3101"/>
              </a:cxn>
              <a:cxn ang="f1740">
                <a:pos x="f3102" y="f3103"/>
              </a:cxn>
              <a:cxn ang="f1740">
                <a:pos x="f3104" y="f3105"/>
              </a:cxn>
              <a:cxn ang="f1740">
                <a:pos x="f3106" y="f3107"/>
              </a:cxn>
              <a:cxn ang="f1740">
                <a:pos x="f3108" y="f3109"/>
              </a:cxn>
              <a:cxn ang="f1740">
                <a:pos x="f3110" y="f3111"/>
              </a:cxn>
              <a:cxn ang="f1740">
                <a:pos x="f3112" y="f3113"/>
              </a:cxn>
              <a:cxn ang="f1740">
                <a:pos x="f3114" y="f3115"/>
              </a:cxn>
              <a:cxn ang="f1740">
                <a:pos x="f3116" y="f3117"/>
              </a:cxn>
              <a:cxn ang="f1740">
                <a:pos x="f3118" y="f3119"/>
              </a:cxn>
              <a:cxn ang="f1740">
                <a:pos x="f3120" y="f3121"/>
              </a:cxn>
              <a:cxn ang="f1740">
                <a:pos x="f3122" y="f3123"/>
              </a:cxn>
              <a:cxn ang="f1740">
                <a:pos x="f3124" y="f3125"/>
              </a:cxn>
              <a:cxn ang="f1740">
                <a:pos x="f3126" y="f3127"/>
              </a:cxn>
              <a:cxn ang="f1740">
                <a:pos x="f3128" y="f3129"/>
              </a:cxn>
              <a:cxn ang="f1740">
                <a:pos x="f3130" y="f3131"/>
              </a:cxn>
              <a:cxn ang="f1740">
                <a:pos x="f3132" y="f3133"/>
              </a:cxn>
              <a:cxn ang="f1740">
                <a:pos x="f3134" y="f3135"/>
              </a:cxn>
              <a:cxn ang="f1740">
                <a:pos x="f3136" y="f3137"/>
              </a:cxn>
              <a:cxn ang="f1740">
                <a:pos x="f3138" y="f3139"/>
              </a:cxn>
              <a:cxn ang="f1740">
                <a:pos x="f3140" y="f3141"/>
              </a:cxn>
              <a:cxn ang="f1740">
                <a:pos x="f3142" y="f3143"/>
              </a:cxn>
              <a:cxn ang="f1740">
                <a:pos x="f3144" y="f3145"/>
              </a:cxn>
              <a:cxn ang="f1740">
                <a:pos x="f3146" y="f3147"/>
              </a:cxn>
              <a:cxn ang="f1740">
                <a:pos x="f3148" y="f3149"/>
              </a:cxn>
              <a:cxn ang="f1740">
                <a:pos x="f3150" y="f3151"/>
              </a:cxn>
              <a:cxn ang="f1740">
                <a:pos x="f3152" y="f3153"/>
              </a:cxn>
              <a:cxn ang="f1740">
                <a:pos x="f3154" y="f3155"/>
              </a:cxn>
              <a:cxn ang="f1740">
                <a:pos x="f3156" y="f3157"/>
              </a:cxn>
              <a:cxn ang="f1740">
                <a:pos x="f3158" y="f3159"/>
              </a:cxn>
              <a:cxn ang="f1740">
                <a:pos x="f3160" y="f3161"/>
              </a:cxn>
              <a:cxn ang="f1740">
                <a:pos x="f3162" y="f3163"/>
              </a:cxn>
              <a:cxn ang="f1740">
                <a:pos x="f3164" y="f3165"/>
              </a:cxn>
              <a:cxn ang="f1740">
                <a:pos x="f3166" y="f3167"/>
              </a:cxn>
              <a:cxn ang="f1740">
                <a:pos x="f3168" y="f3169"/>
              </a:cxn>
              <a:cxn ang="f1740">
                <a:pos x="f3170" y="f3171"/>
              </a:cxn>
              <a:cxn ang="f1740">
                <a:pos x="f3172" y="f3173"/>
              </a:cxn>
              <a:cxn ang="f1740">
                <a:pos x="f3174" y="f3175"/>
              </a:cxn>
              <a:cxn ang="f1740">
                <a:pos x="f3176" y="f3177"/>
              </a:cxn>
              <a:cxn ang="f1740">
                <a:pos x="f3178" y="f3179"/>
              </a:cxn>
              <a:cxn ang="f1740">
                <a:pos x="f3180" y="f3181"/>
              </a:cxn>
              <a:cxn ang="f1740">
                <a:pos x="f3182" y="f3183"/>
              </a:cxn>
              <a:cxn ang="f1740">
                <a:pos x="f3184" y="f3185"/>
              </a:cxn>
              <a:cxn ang="f1740">
                <a:pos x="f3186" y="f3187"/>
              </a:cxn>
              <a:cxn ang="f1740">
                <a:pos x="f3188" y="f3189"/>
              </a:cxn>
              <a:cxn ang="f1740">
                <a:pos x="f3190" y="f3191"/>
              </a:cxn>
              <a:cxn ang="f1740">
                <a:pos x="f3192" y="f3193"/>
              </a:cxn>
              <a:cxn ang="f1740">
                <a:pos x="f3194" y="f3195"/>
              </a:cxn>
              <a:cxn ang="f1740">
                <a:pos x="f3196" y="f3197"/>
              </a:cxn>
              <a:cxn ang="f1740">
                <a:pos x="f3198" y="f3199"/>
              </a:cxn>
              <a:cxn ang="f1740">
                <a:pos x="f3200" y="f3201"/>
              </a:cxn>
              <a:cxn ang="f1740">
                <a:pos x="f3202" y="f3203"/>
              </a:cxn>
              <a:cxn ang="f1740">
                <a:pos x="f3204" y="f3205"/>
              </a:cxn>
              <a:cxn ang="f1740">
                <a:pos x="f3206" y="f3207"/>
              </a:cxn>
              <a:cxn ang="f1740">
                <a:pos x="f3208" y="f3209"/>
              </a:cxn>
              <a:cxn ang="f1740">
                <a:pos x="f3210" y="f3211"/>
              </a:cxn>
              <a:cxn ang="f1740">
                <a:pos x="f3212" y="f3213"/>
              </a:cxn>
              <a:cxn ang="f1740">
                <a:pos x="f3214" y="f3215"/>
              </a:cxn>
              <a:cxn ang="f1740">
                <a:pos x="f3216" y="f3217"/>
              </a:cxn>
              <a:cxn ang="f1740">
                <a:pos x="f3218" y="f3219"/>
              </a:cxn>
              <a:cxn ang="f1740">
                <a:pos x="f3220" y="f3221"/>
              </a:cxn>
              <a:cxn ang="f1740">
                <a:pos x="f3222" y="f3223"/>
              </a:cxn>
              <a:cxn ang="f1740">
                <a:pos x="f3224" y="f3225"/>
              </a:cxn>
              <a:cxn ang="f1740">
                <a:pos x="f3226" y="f3227"/>
              </a:cxn>
              <a:cxn ang="f1740">
                <a:pos x="f3228" y="f3229"/>
              </a:cxn>
              <a:cxn ang="f1740">
                <a:pos x="f3230" y="f3231"/>
              </a:cxn>
              <a:cxn ang="f1740">
                <a:pos x="f3232" y="f3233"/>
              </a:cxn>
              <a:cxn ang="f1740">
                <a:pos x="f3234" y="f3235"/>
              </a:cxn>
              <a:cxn ang="f1740">
                <a:pos x="f3236" y="f3237"/>
              </a:cxn>
              <a:cxn ang="f1740">
                <a:pos x="f3238" y="f3239"/>
              </a:cxn>
              <a:cxn ang="f1740">
                <a:pos x="f3240" y="f3241"/>
              </a:cxn>
              <a:cxn ang="f1740">
                <a:pos x="f3242" y="f3243"/>
              </a:cxn>
              <a:cxn ang="f1740">
                <a:pos x="f3244" y="f3245"/>
              </a:cxn>
              <a:cxn ang="f1740">
                <a:pos x="f3246" y="f3247"/>
              </a:cxn>
              <a:cxn ang="f1740">
                <a:pos x="f3248" y="f3249"/>
              </a:cxn>
              <a:cxn ang="f1740">
                <a:pos x="f3250" y="f3251"/>
              </a:cxn>
              <a:cxn ang="f1740">
                <a:pos x="f3252" y="f3253"/>
              </a:cxn>
              <a:cxn ang="f1740">
                <a:pos x="f3254" y="f3255"/>
              </a:cxn>
              <a:cxn ang="f1740">
                <a:pos x="f3256" y="f3257"/>
              </a:cxn>
              <a:cxn ang="f1740">
                <a:pos x="f3258" y="f3259"/>
              </a:cxn>
              <a:cxn ang="f1740">
                <a:pos x="f3260" y="f3261"/>
              </a:cxn>
              <a:cxn ang="f1740">
                <a:pos x="f3262" y="f3263"/>
              </a:cxn>
              <a:cxn ang="f1740">
                <a:pos x="f3264" y="f3265"/>
              </a:cxn>
              <a:cxn ang="f1740">
                <a:pos x="f3266" y="f3267"/>
              </a:cxn>
              <a:cxn ang="f1740">
                <a:pos x="f3268" y="f3269"/>
              </a:cxn>
              <a:cxn ang="f1740">
                <a:pos x="f3270" y="f3271"/>
              </a:cxn>
              <a:cxn ang="f1740">
                <a:pos x="f3272" y="f3273"/>
              </a:cxn>
              <a:cxn ang="f1740">
                <a:pos x="f3274" y="f3275"/>
              </a:cxn>
              <a:cxn ang="f1740">
                <a:pos x="f3276" y="f3277"/>
              </a:cxn>
              <a:cxn ang="f1740">
                <a:pos x="f3278" y="f3279"/>
              </a:cxn>
              <a:cxn ang="f1740">
                <a:pos x="f3280" y="f3281"/>
              </a:cxn>
              <a:cxn ang="f1740">
                <a:pos x="f3282" y="f3283"/>
              </a:cxn>
              <a:cxn ang="f1740">
                <a:pos x="f3284" y="f3285"/>
              </a:cxn>
              <a:cxn ang="f1740">
                <a:pos x="f3286" y="f3287"/>
              </a:cxn>
              <a:cxn ang="f1740">
                <a:pos x="f3288" y="f3289"/>
              </a:cxn>
              <a:cxn ang="f1740">
                <a:pos x="f3290" y="f3291"/>
              </a:cxn>
              <a:cxn ang="f1740">
                <a:pos x="f3292" y="f3293"/>
              </a:cxn>
              <a:cxn ang="f1740">
                <a:pos x="f3294" y="f3295"/>
              </a:cxn>
              <a:cxn ang="f1740">
                <a:pos x="f3296" y="f3297"/>
              </a:cxn>
              <a:cxn ang="f1740">
                <a:pos x="f3298" y="f3299"/>
              </a:cxn>
              <a:cxn ang="f1740">
                <a:pos x="f3300" y="f3301"/>
              </a:cxn>
              <a:cxn ang="f1740">
                <a:pos x="f3302" y="f3303"/>
              </a:cxn>
              <a:cxn ang="f1740">
                <a:pos x="f3304" y="f3305"/>
              </a:cxn>
              <a:cxn ang="f1740">
                <a:pos x="f3306" y="f3307"/>
              </a:cxn>
              <a:cxn ang="f1740">
                <a:pos x="f3308" y="f3309"/>
              </a:cxn>
              <a:cxn ang="f1740">
                <a:pos x="f3310" y="f3311"/>
              </a:cxn>
              <a:cxn ang="f1740">
                <a:pos x="f3312" y="f3313"/>
              </a:cxn>
              <a:cxn ang="f1740">
                <a:pos x="f3314" y="f3315"/>
              </a:cxn>
              <a:cxn ang="f1740">
                <a:pos x="f3316" y="f3317"/>
              </a:cxn>
              <a:cxn ang="f1740">
                <a:pos x="f3318" y="f3319"/>
              </a:cxn>
              <a:cxn ang="f1740">
                <a:pos x="f3320" y="f3321"/>
              </a:cxn>
              <a:cxn ang="f1740">
                <a:pos x="f3322" y="f3323"/>
              </a:cxn>
              <a:cxn ang="f1740">
                <a:pos x="f3324" y="f3325"/>
              </a:cxn>
              <a:cxn ang="f1740">
                <a:pos x="f3326" y="f3327"/>
              </a:cxn>
              <a:cxn ang="f1740">
                <a:pos x="f3328" y="f3329"/>
              </a:cxn>
              <a:cxn ang="f1740">
                <a:pos x="f3330" y="f3331"/>
              </a:cxn>
              <a:cxn ang="f1740">
                <a:pos x="f3332" y="f3333"/>
              </a:cxn>
              <a:cxn ang="f1740">
                <a:pos x="f3334" y="f3335"/>
              </a:cxn>
              <a:cxn ang="f1740">
                <a:pos x="f3336" y="f3337"/>
              </a:cxn>
              <a:cxn ang="f1740">
                <a:pos x="f3338" y="f3339"/>
              </a:cxn>
              <a:cxn ang="f1740">
                <a:pos x="f3340" y="f3341"/>
              </a:cxn>
              <a:cxn ang="f1740">
                <a:pos x="f3342" y="f3343"/>
              </a:cxn>
              <a:cxn ang="f1740">
                <a:pos x="f3344" y="f3345"/>
              </a:cxn>
              <a:cxn ang="f1740">
                <a:pos x="f3346" y="f3347"/>
              </a:cxn>
              <a:cxn ang="f1740">
                <a:pos x="f3348" y="f3349"/>
              </a:cxn>
              <a:cxn ang="f1740">
                <a:pos x="f3350" y="f3351"/>
              </a:cxn>
              <a:cxn ang="f1740">
                <a:pos x="f3352" y="f3353"/>
              </a:cxn>
              <a:cxn ang="f1740">
                <a:pos x="f3354" y="f3355"/>
              </a:cxn>
              <a:cxn ang="f1740">
                <a:pos x="f3356" y="f3357"/>
              </a:cxn>
              <a:cxn ang="f1740">
                <a:pos x="f3358" y="f3359"/>
              </a:cxn>
              <a:cxn ang="f1740">
                <a:pos x="f3360" y="f3361"/>
              </a:cxn>
              <a:cxn ang="f1740">
                <a:pos x="f3362" y="f3363"/>
              </a:cxn>
              <a:cxn ang="f1740">
                <a:pos x="f3364" y="f3365"/>
              </a:cxn>
              <a:cxn ang="f1740">
                <a:pos x="f3366" y="f3367"/>
              </a:cxn>
              <a:cxn ang="f1740">
                <a:pos x="f3368" y="f3369"/>
              </a:cxn>
              <a:cxn ang="f1740">
                <a:pos x="f3370" y="f3371"/>
              </a:cxn>
              <a:cxn ang="f1740">
                <a:pos x="f3372" y="f3373"/>
              </a:cxn>
              <a:cxn ang="f1740">
                <a:pos x="f3374" y="f3375"/>
              </a:cxn>
              <a:cxn ang="f1740">
                <a:pos x="f3376" y="f3377"/>
              </a:cxn>
              <a:cxn ang="f1740">
                <a:pos x="f3378" y="f3379"/>
              </a:cxn>
              <a:cxn ang="f1740">
                <a:pos x="f3380" y="f3381"/>
              </a:cxn>
              <a:cxn ang="f1740">
                <a:pos x="f3382" y="f3383"/>
              </a:cxn>
              <a:cxn ang="f1740">
                <a:pos x="f3384" y="f3385"/>
              </a:cxn>
              <a:cxn ang="f1740">
                <a:pos x="f3386" y="f3387"/>
              </a:cxn>
              <a:cxn ang="f1740">
                <a:pos x="f3388" y="f3389"/>
              </a:cxn>
              <a:cxn ang="f1740">
                <a:pos x="f3390" y="f3391"/>
              </a:cxn>
              <a:cxn ang="f1740">
                <a:pos x="f3392" y="f3393"/>
              </a:cxn>
              <a:cxn ang="f1740">
                <a:pos x="f3394" y="f3395"/>
              </a:cxn>
              <a:cxn ang="f1740">
                <a:pos x="f3396" y="f3397"/>
              </a:cxn>
              <a:cxn ang="f1740">
                <a:pos x="f3398" y="f3399"/>
              </a:cxn>
              <a:cxn ang="f1740">
                <a:pos x="f3400" y="f3401"/>
              </a:cxn>
              <a:cxn ang="f1740">
                <a:pos x="f3402" y="f3403"/>
              </a:cxn>
              <a:cxn ang="f1740">
                <a:pos x="f3402" y="f3404"/>
              </a:cxn>
              <a:cxn ang="f1740">
                <a:pos x="f2853" y="f2854"/>
              </a:cxn>
            </a:cxnLst>
            <a:rect l="f2849" t="f2852" r="f2850" b="f2851"/>
            <a:pathLst>
              <a:path w="11243827" h="5641173">
                <a:moveTo>
                  <a:pt x="f6" y="f5"/>
                </a:moveTo>
                <a:lnTo>
                  <a:pt x="f6" y="f8"/>
                </a:lnTo>
                <a:lnTo>
                  <a:pt x="f9" y="f10"/>
                </a:lnTo>
                <a:cubicBezTo>
                  <a:pt x="f11" y="f12"/>
                  <a:pt x="f13" y="f14"/>
                  <a:pt x="f15" y="f16"/>
                </a:cubicBezTo>
                <a:cubicBezTo>
                  <a:pt x="f17" y="f18"/>
                  <a:pt x="f19" y="f20"/>
                  <a:pt x="f21" y="f22"/>
                </a:cubicBezTo>
                <a:lnTo>
                  <a:pt x="f23" y="f24"/>
                </a:lnTo>
                <a:lnTo>
                  <a:pt x="f25" y="f26"/>
                </a:lnTo>
                <a:lnTo>
                  <a:pt x="f27" y="f28"/>
                </a:lnTo>
                <a:lnTo>
                  <a:pt x="f29" y="f30"/>
                </a:lnTo>
                <a:cubicBezTo>
                  <a:pt x="f31" y="f32"/>
                  <a:pt x="f33" y="f34"/>
                  <a:pt x="f35" y="f36"/>
                </a:cubicBezTo>
                <a:cubicBezTo>
                  <a:pt x="f37" y="f38"/>
                  <a:pt x="f39" y="f40"/>
                  <a:pt x="f41" y="f42"/>
                </a:cubicBezTo>
                <a:lnTo>
                  <a:pt x="f43" y="f44"/>
                </a:lnTo>
                <a:lnTo>
                  <a:pt x="f45" y="f46"/>
                </a:lnTo>
                <a:lnTo>
                  <a:pt x="f47" y="f48"/>
                </a:lnTo>
                <a:lnTo>
                  <a:pt x="f49" y="f50"/>
                </a:lnTo>
                <a:cubicBezTo>
                  <a:pt x="f51" y="f52"/>
                  <a:pt x="f53" y="f54"/>
                  <a:pt x="f55" y="f56"/>
                </a:cubicBezTo>
                <a:lnTo>
                  <a:pt x="f57" y="f58"/>
                </a:lnTo>
                <a:cubicBezTo>
                  <a:pt x="f59" y="f60"/>
                  <a:pt x="f61" y="f62"/>
                  <a:pt x="f63" y="f64"/>
                </a:cubicBezTo>
                <a:cubicBezTo>
                  <a:pt x="f65" y="f66"/>
                  <a:pt x="f67" y="f68"/>
                  <a:pt x="f69" y="f70"/>
                </a:cubicBezTo>
                <a:cubicBezTo>
                  <a:pt x="f71" y="f72"/>
                  <a:pt x="f73" y="f74"/>
                  <a:pt x="f75" y="f76"/>
                </a:cubicBezTo>
                <a:cubicBezTo>
                  <a:pt x="f77" y="f78"/>
                  <a:pt x="f79" y="f80"/>
                  <a:pt x="f81" y="f82"/>
                </a:cubicBezTo>
                <a:cubicBezTo>
                  <a:pt x="f83" y="f84"/>
                  <a:pt x="f85" y="f86"/>
                  <a:pt x="f87" y="f88"/>
                </a:cubicBezTo>
                <a:lnTo>
                  <a:pt x="f89" y="f90"/>
                </a:lnTo>
                <a:lnTo>
                  <a:pt x="f91" y="f92"/>
                </a:lnTo>
                <a:cubicBezTo>
                  <a:pt x="f93" y="f94"/>
                  <a:pt x="f95" y="f96"/>
                  <a:pt x="f97" y="f98"/>
                </a:cubicBezTo>
                <a:cubicBezTo>
                  <a:pt x="f99" y="f100"/>
                  <a:pt x="f101" y="f102"/>
                  <a:pt x="f103" y="f104"/>
                </a:cubicBezTo>
                <a:cubicBezTo>
                  <a:pt x="f105" y="f106"/>
                  <a:pt x="f107" y="f108"/>
                  <a:pt x="f109" y="f110"/>
                </a:cubicBezTo>
                <a:cubicBezTo>
                  <a:pt x="f111" y="f112"/>
                  <a:pt x="f113" y="f114"/>
                  <a:pt x="f115" y="f116"/>
                </a:cubicBezTo>
                <a:cubicBezTo>
                  <a:pt x="f117" y="f118"/>
                  <a:pt x="f119" y="f120"/>
                  <a:pt x="f121" y="f122"/>
                </a:cubicBezTo>
                <a:lnTo>
                  <a:pt x="f123" y="f124"/>
                </a:lnTo>
                <a:lnTo>
                  <a:pt x="f125" y="f126"/>
                </a:lnTo>
                <a:cubicBezTo>
                  <a:pt x="f127" y="f128"/>
                  <a:pt x="f129" y="f130"/>
                  <a:pt x="f131" y="f132"/>
                </a:cubicBezTo>
                <a:cubicBezTo>
                  <a:pt x="f133" y="f134"/>
                  <a:pt x="f135" y="f136"/>
                  <a:pt x="f137" y="f138"/>
                </a:cubicBezTo>
                <a:cubicBezTo>
                  <a:pt x="f139" y="f140"/>
                  <a:pt x="f141" y="f142"/>
                  <a:pt x="f143" y="f144"/>
                </a:cubicBezTo>
                <a:cubicBezTo>
                  <a:pt x="f145" y="f146"/>
                  <a:pt x="f147" y="f148"/>
                  <a:pt x="f149" y="f150"/>
                </a:cubicBez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212"/>
                  <a:pt x="f213" y="f214"/>
                  <a:pt x="f215" y="f216"/>
                </a:cubicBezTo>
                <a:cubicBezTo>
                  <a:pt x="f217" y="f218"/>
                  <a:pt x="f219" y="f220"/>
                  <a:pt x="f221" y="f222"/>
                </a:cubicBezTo>
                <a:cubicBezTo>
                  <a:pt x="f223" y="f224"/>
                  <a:pt x="f225" y="f226"/>
                  <a:pt x="f227" y="f228"/>
                </a:cubicBezTo>
                <a:lnTo>
                  <a:pt x="f229" y="f230"/>
                </a:lnTo>
                <a:lnTo>
                  <a:pt x="f231" y="f232"/>
                </a:lnTo>
                <a:lnTo>
                  <a:pt x="f233" y="f234"/>
                </a:lnTo>
                <a:lnTo>
                  <a:pt x="f235" y="f236"/>
                </a:lnTo>
                <a:cubicBezTo>
                  <a:pt x="f237" y="f238"/>
                  <a:pt x="f239" y="f240"/>
                  <a:pt x="f241" y="f242"/>
                </a:cubicBez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cubicBezTo>
                  <a:pt x="f285" y="f286"/>
                  <a:pt x="f287" y="f288"/>
                  <a:pt x="f289" y="f290"/>
                </a:cubicBezTo>
                <a:lnTo>
                  <a:pt x="f291" y="f292"/>
                </a:lnTo>
                <a:lnTo>
                  <a:pt x="f293" y="f294"/>
                </a:lnTo>
                <a:cubicBezTo>
                  <a:pt x="f295" y="f296"/>
                  <a:pt x="f297" y="f298"/>
                  <a:pt x="f299" y="f300"/>
                </a:cubicBezTo>
                <a:lnTo>
                  <a:pt x="f301" y="f302"/>
                </a:lnTo>
                <a:lnTo>
                  <a:pt x="f303" y="f304"/>
                </a:lnTo>
                <a:lnTo>
                  <a:pt x="f305" y="f306"/>
                </a:lnTo>
                <a:lnTo>
                  <a:pt x="f307" y="f308"/>
                </a:lnTo>
                <a:lnTo>
                  <a:pt x="f309" y="f310"/>
                </a:lnTo>
                <a:lnTo>
                  <a:pt x="f311" y="f312"/>
                </a:lnTo>
                <a:cubicBezTo>
                  <a:pt x="f313" y="f314"/>
                  <a:pt x="f315" y="f316"/>
                  <a:pt x="f317" y="f318"/>
                </a:cubicBezTo>
                <a:cubicBezTo>
                  <a:pt x="f319" y="f320"/>
                  <a:pt x="f321" y="f322"/>
                  <a:pt x="f323" y="f324"/>
                </a:cubicBezTo>
                <a:cubicBezTo>
                  <a:pt x="f325" y="f326"/>
                  <a:pt x="f327" y="f328"/>
                  <a:pt x="f329" y="f330"/>
                </a:cubicBezTo>
                <a:cubicBezTo>
                  <a:pt x="f331" y="f332"/>
                  <a:pt x="f333" y="f334"/>
                  <a:pt x="f335" y="f336"/>
                </a:cubicBezTo>
                <a:lnTo>
                  <a:pt x="f337" y="f338"/>
                </a:lnTo>
                <a:lnTo>
                  <a:pt x="f339" y="f340"/>
                </a:lnTo>
                <a:cubicBezTo>
                  <a:pt x="f341" y="f342"/>
                  <a:pt x="f343" y="f344"/>
                  <a:pt x="f345" y="f346"/>
                </a:cubicBezTo>
                <a:cubicBezTo>
                  <a:pt x="f347" y="f348"/>
                  <a:pt x="f349" y="f350"/>
                  <a:pt x="f351" y="f352"/>
                </a:cubicBezTo>
                <a:cubicBezTo>
                  <a:pt x="f353" y="f354"/>
                  <a:pt x="f355" y="f356"/>
                  <a:pt x="f357" y="f358"/>
                </a:cubicBezTo>
                <a:cubicBezTo>
                  <a:pt x="f359" y="f360"/>
                  <a:pt x="f361" y="f362"/>
                  <a:pt x="f363" y="f364"/>
                </a:cubicBezTo>
                <a:lnTo>
                  <a:pt x="f365" y="f366"/>
                </a:lnTo>
                <a:lnTo>
                  <a:pt x="f367" y="f368"/>
                </a:lnTo>
                <a:lnTo>
                  <a:pt x="f369" y="f370"/>
                </a:lnTo>
                <a:lnTo>
                  <a:pt x="f371" y="f372"/>
                </a:lnTo>
                <a:lnTo>
                  <a:pt x="f373" y="f374"/>
                </a:lnTo>
                <a:cubicBezTo>
                  <a:pt x="f375" y="f376"/>
                  <a:pt x="f377" y="f378"/>
                  <a:pt x="f379" y="f380"/>
                </a:cubicBezTo>
                <a:lnTo>
                  <a:pt x="f381" y="f382"/>
                </a:lnTo>
                <a:lnTo>
                  <a:pt x="f383" y="f384"/>
                </a:lnTo>
                <a:cubicBezTo>
                  <a:pt x="f385" y="f386"/>
                  <a:pt x="f387" y="f388"/>
                  <a:pt x="f389" y="f390"/>
                </a:cubicBezTo>
                <a:cubicBezTo>
                  <a:pt x="f391" y="f392"/>
                  <a:pt x="f393" y="f394"/>
                  <a:pt x="f395" y="f396"/>
                </a:cubicBezTo>
                <a:cubicBezTo>
                  <a:pt x="f397" y="f398"/>
                  <a:pt x="f399" y="f400"/>
                  <a:pt x="f401" y="f402"/>
                </a:cubicBezTo>
                <a:cubicBezTo>
                  <a:pt x="f403" y="f404"/>
                  <a:pt x="f405" y="f406"/>
                  <a:pt x="f407" y="f408"/>
                </a:cubicBezTo>
                <a:lnTo>
                  <a:pt x="f409" y="f410"/>
                </a:lnTo>
                <a:lnTo>
                  <a:pt x="f411" y="f412"/>
                </a:lnTo>
                <a:lnTo>
                  <a:pt x="f413" y="f414"/>
                </a:lnTo>
                <a:lnTo>
                  <a:pt x="f415" y="f416"/>
                </a:lnTo>
                <a:lnTo>
                  <a:pt x="f417" y="f418"/>
                </a:lnTo>
                <a:lnTo>
                  <a:pt x="f419" y="f420"/>
                </a:lnTo>
                <a:cubicBezTo>
                  <a:pt x="f421" y="f422"/>
                  <a:pt x="f423" y="f424"/>
                  <a:pt x="f425" y="f426"/>
                </a:cubicBezTo>
                <a:lnTo>
                  <a:pt x="f427" y="f428"/>
                </a:lnTo>
                <a:lnTo>
                  <a:pt x="f429" y="f430"/>
                </a:lnTo>
                <a:cubicBezTo>
                  <a:pt x="f431" y="f432"/>
                  <a:pt x="f433" y="f434"/>
                  <a:pt x="f435" y="f436"/>
                </a:cubicBezTo>
                <a:cubicBezTo>
                  <a:pt x="f437" y="f438"/>
                  <a:pt x="f439" y="f440"/>
                  <a:pt x="f441" y="f442"/>
                </a:cubicBezTo>
                <a:cubicBezTo>
                  <a:pt x="f443" y="f444"/>
                  <a:pt x="f445" y="f446"/>
                  <a:pt x="f447" y="f448"/>
                </a:cubicBezTo>
                <a:cubicBezTo>
                  <a:pt x="f449" y="f450"/>
                  <a:pt x="f451" y="f452"/>
                  <a:pt x="f453" y="f454"/>
                </a:cubicBezTo>
                <a:cubicBezTo>
                  <a:pt x="f455" y="f456"/>
                  <a:pt x="f457" y="f458"/>
                  <a:pt x="f459" y="f460"/>
                </a:cubicBezTo>
                <a:cubicBezTo>
                  <a:pt x="f461" y="f462"/>
                  <a:pt x="f463" y="f464"/>
                  <a:pt x="f465" y="f466"/>
                </a:cubicBezTo>
                <a:cubicBezTo>
                  <a:pt x="f467" y="f468"/>
                  <a:pt x="f469" y="f470"/>
                  <a:pt x="f471" y="f472"/>
                </a:cubicBezTo>
                <a:cubicBezTo>
                  <a:pt x="f473" y="f474"/>
                  <a:pt x="f475" y="f476"/>
                  <a:pt x="f477" y="f478"/>
                </a:cubicBezTo>
                <a:lnTo>
                  <a:pt x="f479" y="f480"/>
                </a:lnTo>
                <a:lnTo>
                  <a:pt x="f481" y="f482"/>
                </a:lnTo>
                <a:lnTo>
                  <a:pt x="f483" y="f484"/>
                </a:lnTo>
                <a:lnTo>
                  <a:pt x="f485" y="f486"/>
                </a:lnTo>
                <a:cubicBezTo>
                  <a:pt x="f487" y="f488"/>
                  <a:pt x="f489" y="f490"/>
                  <a:pt x="f491" y="f492"/>
                </a:cubicBezTo>
                <a:cubicBezTo>
                  <a:pt x="f493" y="f494"/>
                  <a:pt x="f495" y="f496"/>
                  <a:pt x="f497" y="f498"/>
                </a:cubicBezTo>
                <a:lnTo>
                  <a:pt x="f499" y="f500"/>
                </a:lnTo>
                <a:lnTo>
                  <a:pt x="f501" y="f502"/>
                </a:lnTo>
                <a:cubicBezTo>
                  <a:pt x="f503" y="f504"/>
                  <a:pt x="f505" y="f506"/>
                  <a:pt x="f507" y="f508"/>
                </a:cubicBezTo>
                <a:lnTo>
                  <a:pt x="f509" y="f510"/>
                </a:lnTo>
                <a:lnTo>
                  <a:pt x="f511" y="f512"/>
                </a:lnTo>
                <a:cubicBezTo>
                  <a:pt x="f513" y="f514"/>
                  <a:pt x="f515" y="f516"/>
                  <a:pt x="f517" y="f518"/>
                </a:cubicBezTo>
                <a:lnTo>
                  <a:pt x="f519" y="f520"/>
                </a:lnTo>
                <a:lnTo>
                  <a:pt x="f521" y="f522"/>
                </a:lnTo>
                <a:cubicBezTo>
                  <a:pt x="f523" y="f524"/>
                  <a:pt x="f525" y="f526"/>
                  <a:pt x="f527" y="f528"/>
                </a:cubicBezTo>
                <a:lnTo>
                  <a:pt x="f529" y="f530"/>
                </a:lnTo>
                <a:lnTo>
                  <a:pt x="f531" y="f532"/>
                </a:lnTo>
                <a:lnTo>
                  <a:pt x="f533" y="f534"/>
                </a:lnTo>
                <a:lnTo>
                  <a:pt x="f535" y="f536"/>
                </a:lnTo>
                <a:lnTo>
                  <a:pt x="f537" y="f538"/>
                </a:lnTo>
                <a:cubicBezTo>
                  <a:pt x="f539" y="f540"/>
                  <a:pt x="f541" y="f542"/>
                  <a:pt x="f543" y="f544"/>
                </a:cubicBezTo>
                <a:lnTo>
                  <a:pt x="f545" y="f546"/>
                </a:lnTo>
                <a:lnTo>
                  <a:pt x="f547" y="f548"/>
                </a:lnTo>
                <a:cubicBezTo>
                  <a:pt x="f549" y="f550"/>
                  <a:pt x="f551" y="f552"/>
                  <a:pt x="f553" y="f554"/>
                </a:cubicBezTo>
                <a:cubicBezTo>
                  <a:pt x="f555" y="f556"/>
                  <a:pt x="f557" y="f558"/>
                  <a:pt x="f559" y="f560"/>
                </a:cubicBezTo>
                <a:cubicBezTo>
                  <a:pt x="f561" y="f562"/>
                  <a:pt x="f563" y="f564"/>
                  <a:pt x="f565" y="f566"/>
                </a:cubicBezTo>
                <a:cubicBezTo>
                  <a:pt x="f567" y="f568"/>
                  <a:pt x="f569" y="f570"/>
                  <a:pt x="f571" y="f572"/>
                </a:cubicBezTo>
                <a:cubicBezTo>
                  <a:pt x="f573" y="f574"/>
                  <a:pt x="f575" y="f576"/>
                  <a:pt x="f577" y="f578"/>
                </a:cubicBezTo>
                <a:cubicBezTo>
                  <a:pt x="f579" y="f580"/>
                  <a:pt x="f581" y="f582"/>
                  <a:pt x="f583" y="f584"/>
                </a:cubicBezTo>
                <a:cubicBezTo>
                  <a:pt x="f585" y="f586"/>
                  <a:pt x="f587" y="f588"/>
                  <a:pt x="f589" y="f590"/>
                </a:cubicBezTo>
                <a:lnTo>
                  <a:pt x="f591" y="f592"/>
                </a:lnTo>
                <a:cubicBezTo>
                  <a:pt x="f593" y="f594"/>
                  <a:pt x="f595" y="f596"/>
                  <a:pt x="f597" y="f598"/>
                </a:cubicBezTo>
                <a:lnTo>
                  <a:pt x="f599" y="f600"/>
                </a:lnTo>
                <a:lnTo>
                  <a:pt x="f601" y="f602"/>
                </a:lnTo>
                <a:cubicBezTo>
                  <a:pt x="f603" y="f604"/>
                  <a:pt x="f605" y="f606"/>
                  <a:pt x="f607" y="f608"/>
                </a:cubicBezTo>
                <a:cubicBezTo>
                  <a:pt x="f609" y="f610"/>
                  <a:pt x="f611" y="f612"/>
                  <a:pt x="f613" y="f614"/>
                </a:cubicBezTo>
                <a:cubicBezTo>
                  <a:pt x="f615" y="f616"/>
                  <a:pt x="f617" y="f618"/>
                  <a:pt x="f619" y="f620"/>
                </a:cubicBezTo>
                <a:cubicBezTo>
                  <a:pt x="f621" y="f622"/>
                  <a:pt x="f623" y="f624"/>
                  <a:pt x="f625" y="f626"/>
                </a:cubicBezTo>
                <a:cubicBezTo>
                  <a:pt x="f627" y="f628"/>
                  <a:pt x="f629" y="f630"/>
                  <a:pt x="f631" y="f632"/>
                </a:cubicBezTo>
                <a:lnTo>
                  <a:pt x="f633" y="f634"/>
                </a:lnTo>
                <a:lnTo>
                  <a:pt x="f635" y="f636"/>
                </a:lnTo>
                <a:cubicBezTo>
                  <a:pt x="f637" y="f638"/>
                  <a:pt x="f639" y="f640"/>
                  <a:pt x="f641" y="f642"/>
                </a:cubicBezTo>
                <a:lnTo>
                  <a:pt x="f643" y="f644"/>
                </a:lnTo>
                <a:cubicBezTo>
                  <a:pt x="f645" y="f646"/>
                  <a:pt x="f647" y="f648"/>
                  <a:pt x="f649" y="f650"/>
                </a:cubicBezTo>
                <a:cubicBezTo>
                  <a:pt x="f651" y="f652"/>
                  <a:pt x="f653" y="f654"/>
                  <a:pt x="f655" y="f656"/>
                </a:cubicBezTo>
                <a:cubicBezTo>
                  <a:pt x="f657" y="f658"/>
                  <a:pt x="f659" y="f660"/>
                  <a:pt x="f661" y="f662"/>
                </a:cubicBezTo>
                <a:cubicBezTo>
                  <a:pt x="f663" y="f664"/>
                  <a:pt x="f665" y="f666"/>
                  <a:pt x="f667" y="f668"/>
                </a:cubicBezTo>
                <a:cubicBezTo>
                  <a:pt x="f669" y="f670"/>
                  <a:pt x="f671" y="f672"/>
                  <a:pt x="f673" y="f674"/>
                </a:cubicBezTo>
                <a:cubicBezTo>
                  <a:pt x="f675" y="f676"/>
                  <a:pt x="f677" y="f678"/>
                  <a:pt x="f679" y="f680"/>
                </a:cubicBezTo>
                <a:cubicBezTo>
                  <a:pt x="f681" y="f682"/>
                  <a:pt x="f683" y="f684"/>
                  <a:pt x="f685" y="f686"/>
                </a:cubicBezTo>
                <a:cubicBezTo>
                  <a:pt x="f687" y="f688"/>
                  <a:pt x="f689" y="f690"/>
                  <a:pt x="f691" y="f692"/>
                </a:cubicBezTo>
                <a:cubicBezTo>
                  <a:pt x="f693" y="f694"/>
                  <a:pt x="f695" y="f696"/>
                  <a:pt x="f697" y="f698"/>
                </a:cubicBezTo>
                <a:lnTo>
                  <a:pt x="f699" y="f700"/>
                </a:lnTo>
                <a:cubicBezTo>
                  <a:pt x="f701" y="f702"/>
                  <a:pt x="f703" y="f704"/>
                  <a:pt x="f705" y="f706"/>
                </a:cubicBezTo>
                <a:cubicBezTo>
                  <a:pt x="f707" y="f708"/>
                  <a:pt x="f709" y="f710"/>
                  <a:pt x="f711" y="f712"/>
                </a:cubicBezTo>
                <a:cubicBezTo>
                  <a:pt x="f713" y="f714"/>
                  <a:pt x="f715" y="f716"/>
                  <a:pt x="f717" y="f718"/>
                </a:cubicBezTo>
                <a:cubicBezTo>
                  <a:pt x="f719" y="f720"/>
                  <a:pt x="f721" y="f722"/>
                  <a:pt x="f723" y="f724"/>
                </a:cubicBezTo>
                <a:cubicBezTo>
                  <a:pt x="f725" y="f726"/>
                  <a:pt x="f727" y="f728"/>
                  <a:pt x="f729" y="f730"/>
                </a:cubicBezTo>
                <a:cubicBezTo>
                  <a:pt x="f731" y="f732"/>
                  <a:pt x="f733" y="f734"/>
                  <a:pt x="f735" y="f736"/>
                </a:cubicBezTo>
                <a:cubicBezTo>
                  <a:pt x="f737" y="f738"/>
                  <a:pt x="f739" y="f740"/>
                  <a:pt x="f741" y="f742"/>
                </a:cubicBezTo>
                <a:cubicBezTo>
                  <a:pt x="f743" y="f744"/>
                  <a:pt x="f745" y="f746"/>
                  <a:pt x="f747" y="f748"/>
                </a:cubicBezTo>
                <a:cubicBezTo>
                  <a:pt x="f749" y="f750"/>
                  <a:pt x="f751" y="f752"/>
                  <a:pt x="f753" y="f754"/>
                </a:cubicBezTo>
                <a:cubicBezTo>
                  <a:pt x="f755" y="f756"/>
                  <a:pt x="f757" y="f758"/>
                  <a:pt x="f759" y="f760"/>
                </a:cubicBezTo>
                <a:cubicBezTo>
                  <a:pt x="f761" y="f762"/>
                  <a:pt x="f763" y="f764"/>
                  <a:pt x="f765" y="f766"/>
                </a:cubicBezTo>
                <a:cubicBezTo>
                  <a:pt x="f767" y="f768"/>
                  <a:pt x="f769" y="f770"/>
                  <a:pt x="f771" y="f772"/>
                </a:cubicBezTo>
                <a:cubicBezTo>
                  <a:pt x="f773" y="f774"/>
                  <a:pt x="f775" y="f776"/>
                  <a:pt x="f777" y="f778"/>
                </a:cubicBezTo>
                <a:cubicBezTo>
                  <a:pt x="f779" y="f780"/>
                  <a:pt x="f781" y="f782"/>
                  <a:pt x="f783" y="f784"/>
                </a:cubicBezTo>
                <a:cubicBezTo>
                  <a:pt x="f785" y="f786"/>
                  <a:pt x="f787" y="f788"/>
                  <a:pt x="f789" y="f790"/>
                </a:cubicBezTo>
                <a:lnTo>
                  <a:pt x="f791" y="f792"/>
                </a:lnTo>
                <a:lnTo>
                  <a:pt x="f793" y="f794"/>
                </a:lnTo>
                <a:lnTo>
                  <a:pt x="f795" y="f796"/>
                </a:lnTo>
                <a:lnTo>
                  <a:pt x="f797" y="f798"/>
                </a:lnTo>
                <a:cubicBezTo>
                  <a:pt x="f799" y="f800"/>
                  <a:pt x="f801" y="f802"/>
                  <a:pt x="f803" y="f804"/>
                </a:cubicBezTo>
                <a:cubicBezTo>
                  <a:pt x="f805" y="f806"/>
                  <a:pt x="f807" y="f808"/>
                  <a:pt x="f809" y="f810"/>
                </a:cubicBezTo>
                <a:cubicBezTo>
                  <a:pt x="f811" y="f812"/>
                  <a:pt x="f813" y="f814"/>
                  <a:pt x="f815" y="f816"/>
                </a:cubicBezTo>
                <a:cubicBezTo>
                  <a:pt x="f817" y="f818"/>
                  <a:pt x="f819" y="f820"/>
                  <a:pt x="f821" y="f822"/>
                </a:cubicBezTo>
                <a:cubicBezTo>
                  <a:pt x="f823" y="f824"/>
                  <a:pt x="f825" y="f826"/>
                  <a:pt x="f827" y="f828"/>
                </a:cubicBezTo>
                <a:lnTo>
                  <a:pt x="f829" y="f830"/>
                </a:lnTo>
                <a:lnTo>
                  <a:pt x="f831" y="f832"/>
                </a:lnTo>
                <a:lnTo>
                  <a:pt x="f833" y="f834"/>
                </a:lnTo>
                <a:cubicBezTo>
                  <a:pt x="f835" y="f836"/>
                  <a:pt x="f837" y="f838"/>
                  <a:pt x="f839" y="f7"/>
                </a:cubicBezTo>
                <a:lnTo>
                  <a:pt x="f840" y="f841"/>
                </a:lnTo>
                <a:lnTo>
                  <a:pt x="f842" y="f843"/>
                </a:lnTo>
                <a:lnTo>
                  <a:pt x="f844" y="f845"/>
                </a:lnTo>
                <a:lnTo>
                  <a:pt x="f846" y="f847"/>
                </a:lnTo>
                <a:lnTo>
                  <a:pt x="f848" y="f849"/>
                </a:lnTo>
                <a:lnTo>
                  <a:pt x="f850" y="f851"/>
                </a:lnTo>
                <a:cubicBezTo>
                  <a:pt x="f852" y="f853"/>
                  <a:pt x="f854" y="f855"/>
                  <a:pt x="f856" y="f857"/>
                </a:cubicBezTo>
                <a:lnTo>
                  <a:pt x="f858" y="f859"/>
                </a:lnTo>
                <a:lnTo>
                  <a:pt x="f860" y="f861"/>
                </a:lnTo>
                <a:cubicBezTo>
                  <a:pt x="f862" y="f863"/>
                  <a:pt x="f864" y="f865"/>
                  <a:pt x="f866" y="f867"/>
                </a:cubicBezTo>
                <a:cubicBezTo>
                  <a:pt x="f868" y="f869"/>
                  <a:pt x="f870" y="f871"/>
                  <a:pt x="f872" y="f873"/>
                </a:cubicBezTo>
                <a:cubicBezTo>
                  <a:pt x="f874" y="f875"/>
                  <a:pt x="f876" y="f877"/>
                  <a:pt x="f878" y="f879"/>
                </a:cubicBezTo>
                <a:cubicBezTo>
                  <a:pt x="f880" y="f881"/>
                  <a:pt x="f882" y="f883"/>
                  <a:pt x="f884" y="f885"/>
                </a:cubicBezTo>
                <a:cubicBezTo>
                  <a:pt x="f886" y="f887"/>
                  <a:pt x="f888" y="f889"/>
                  <a:pt x="f890" y="f891"/>
                </a:cubicBezTo>
                <a:cubicBezTo>
                  <a:pt x="f892" y="f893"/>
                  <a:pt x="f894" y="f895"/>
                  <a:pt x="f896" y="f897"/>
                </a:cubicBezTo>
                <a:cubicBezTo>
                  <a:pt x="f898" y="f899"/>
                  <a:pt x="f900" y="f901"/>
                  <a:pt x="f902" y="f903"/>
                </a:cubicBezTo>
                <a:lnTo>
                  <a:pt x="f904" y="f905"/>
                </a:lnTo>
                <a:lnTo>
                  <a:pt x="f906" y="f907"/>
                </a:lnTo>
                <a:lnTo>
                  <a:pt x="f908" y="f909"/>
                </a:lnTo>
                <a:lnTo>
                  <a:pt x="f910" y="f911"/>
                </a:lnTo>
                <a:cubicBezTo>
                  <a:pt x="f912" y="f913"/>
                  <a:pt x="f914" y="f915"/>
                  <a:pt x="f916" y="f917"/>
                </a:cubicBezTo>
                <a:cubicBezTo>
                  <a:pt x="f918" y="f919"/>
                  <a:pt x="f920" y="f921"/>
                  <a:pt x="f922" y="f923"/>
                </a:cubicBezTo>
                <a:lnTo>
                  <a:pt x="f924" y="f925"/>
                </a:lnTo>
                <a:lnTo>
                  <a:pt x="f926" y="f927"/>
                </a:lnTo>
                <a:cubicBezTo>
                  <a:pt x="f928" y="f929"/>
                  <a:pt x="f930" y="f931"/>
                  <a:pt x="f932" y="f933"/>
                </a:cubicBezTo>
                <a:lnTo>
                  <a:pt x="f934" y="f935"/>
                </a:lnTo>
                <a:lnTo>
                  <a:pt x="f936" y="f937"/>
                </a:lnTo>
                <a:lnTo>
                  <a:pt x="f938" y="f939"/>
                </a:lnTo>
                <a:cubicBezTo>
                  <a:pt x="f940" y="f941"/>
                  <a:pt x="f942" y="f943"/>
                  <a:pt x="f944" y="f945"/>
                </a:cubicBezTo>
                <a:cubicBezTo>
                  <a:pt x="f946" y="f947"/>
                  <a:pt x="f948" y="f949"/>
                  <a:pt x="f950" y="f951"/>
                </a:cubicBezTo>
                <a:cubicBezTo>
                  <a:pt x="f952" y="f953"/>
                  <a:pt x="f954" y="f955"/>
                  <a:pt x="f956" y="f957"/>
                </a:cubicBezTo>
                <a:cubicBezTo>
                  <a:pt x="f958" y="f959"/>
                  <a:pt x="f960" y="f961"/>
                  <a:pt x="f962" y="f963"/>
                </a:cubicBezTo>
                <a:cubicBezTo>
                  <a:pt x="f964" y="f965"/>
                  <a:pt x="f966" y="f967"/>
                  <a:pt x="f968" y="f969"/>
                </a:cubicBezTo>
                <a:cubicBezTo>
                  <a:pt x="f970" y="f971"/>
                  <a:pt x="f972" y="f973"/>
                  <a:pt x="f974" y="f975"/>
                </a:cubicBezTo>
                <a:lnTo>
                  <a:pt x="f976" y="f977"/>
                </a:lnTo>
                <a:lnTo>
                  <a:pt x="f978" y="f979"/>
                </a:lnTo>
                <a:lnTo>
                  <a:pt x="f980" y="f981"/>
                </a:lnTo>
                <a:lnTo>
                  <a:pt x="f982" y="f983"/>
                </a:lnTo>
                <a:cubicBezTo>
                  <a:pt x="f984" y="f985"/>
                  <a:pt x="f986" y="f987"/>
                  <a:pt x="f988" y="f989"/>
                </a:cubicBezTo>
                <a:cubicBezTo>
                  <a:pt x="f990" y="f991"/>
                  <a:pt x="f992" y="f993"/>
                  <a:pt x="f994" y="f995"/>
                </a:cubicBezTo>
                <a:cubicBezTo>
                  <a:pt x="f996" y="f997"/>
                  <a:pt x="f998" y="f999"/>
                  <a:pt x="f1000" y="f1001"/>
                </a:cubicBezTo>
                <a:cubicBezTo>
                  <a:pt x="f1002" y="f1003"/>
                  <a:pt x="f1004" y="f1005"/>
                  <a:pt x="f1006" y="f1007"/>
                </a:cubicBezTo>
                <a:cubicBezTo>
                  <a:pt x="f1008" y="f1009"/>
                  <a:pt x="f1010" y="f1011"/>
                  <a:pt x="f1012" y="f1013"/>
                </a:cubicBezTo>
                <a:cubicBezTo>
                  <a:pt x="f1014" y="f1015"/>
                  <a:pt x="f1016" y="f1017"/>
                  <a:pt x="f1018" y="f1019"/>
                </a:cubicBezTo>
                <a:cubicBezTo>
                  <a:pt x="f1020" y="f1021"/>
                  <a:pt x="f1022" y="f1023"/>
                  <a:pt x="f1024" y="f1025"/>
                </a:cubicBezTo>
                <a:lnTo>
                  <a:pt x="f1026" y="f1027"/>
                </a:lnTo>
                <a:lnTo>
                  <a:pt x="f1028" y="f1029"/>
                </a:lnTo>
                <a:lnTo>
                  <a:pt x="f1030" y="f1031"/>
                </a:lnTo>
                <a:lnTo>
                  <a:pt x="f1032" y="f1033"/>
                </a:lnTo>
                <a:cubicBezTo>
                  <a:pt x="f1034" y="f1035"/>
                  <a:pt x="f1036" y="f1037"/>
                  <a:pt x="f1038" y="f1039"/>
                </a:cubicBezTo>
                <a:lnTo>
                  <a:pt x="f1040" y="f1041"/>
                </a:lnTo>
                <a:lnTo>
                  <a:pt x="f1042" y="f1043"/>
                </a:lnTo>
                <a:cubicBezTo>
                  <a:pt x="f1044" y="f1045"/>
                  <a:pt x="f1046" y="f1047"/>
                  <a:pt x="f1048" y="f1049"/>
                </a:cubicBezTo>
                <a:lnTo>
                  <a:pt x="f1050" y="f1051"/>
                </a:lnTo>
                <a:lnTo>
                  <a:pt x="f1052" y="f1053"/>
                </a:lnTo>
                <a:cubicBezTo>
                  <a:pt x="f1054" y="f1055"/>
                  <a:pt x="f1056" y="f1057"/>
                  <a:pt x="f1058" y="f1059"/>
                </a:cubicBezTo>
                <a:lnTo>
                  <a:pt x="f1060" y="f1061"/>
                </a:lnTo>
                <a:lnTo>
                  <a:pt x="f1062" y="f1063"/>
                </a:lnTo>
                <a:cubicBezTo>
                  <a:pt x="f1064" y="f1065"/>
                  <a:pt x="f1066" y="f1067"/>
                  <a:pt x="f1068" y="f1069"/>
                </a:cubicBezTo>
                <a:cubicBezTo>
                  <a:pt x="f1070" y="f1071"/>
                  <a:pt x="f1072" y="f1073"/>
                  <a:pt x="f1074" y="f1075"/>
                </a:cubicBezTo>
                <a:lnTo>
                  <a:pt x="f1076" y="f1077"/>
                </a:lnTo>
                <a:lnTo>
                  <a:pt x="f1078" y="f1079"/>
                </a:lnTo>
                <a:lnTo>
                  <a:pt x="f1080" y="f1081"/>
                </a:lnTo>
                <a:lnTo>
                  <a:pt x="f1082" y="f1083"/>
                </a:lnTo>
                <a:cubicBezTo>
                  <a:pt x="f1084" y="f1085"/>
                  <a:pt x="f1086" y="f1087"/>
                  <a:pt x="f1088" y="f1089"/>
                </a:cubicBezTo>
                <a:cubicBezTo>
                  <a:pt x="f1090" y="f1091"/>
                  <a:pt x="f1092" y="f1093"/>
                  <a:pt x="f1094" y="f1095"/>
                </a:cubicBezTo>
                <a:cubicBezTo>
                  <a:pt x="f1096" y="f1097"/>
                  <a:pt x="f1098" y="f1099"/>
                  <a:pt x="f1100" y="f1101"/>
                </a:cubicBezTo>
                <a:cubicBezTo>
                  <a:pt x="f1102" y="f1103"/>
                  <a:pt x="f1104" y="f1105"/>
                  <a:pt x="f1106" y="f1107"/>
                </a:cubicBezTo>
                <a:cubicBezTo>
                  <a:pt x="f1108" y="f1109"/>
                  <a:pt x="f1110" y="f1111"/>
                  <a:pt x="f1112" y="f1113"/>
                </a:cubicBezTo>
                <a:cubicBezTo>
                  <a:pt x="f1114" y="f1115"/>
                  <a:pt x="f1116" y="f1117"/>
                  <a:pt x="f1118" y="f1119"/>
                </a:cubicBezTo>
                <a:cubicBezTo>
                  <a:pt x="f1120" y="f1121"/>
                  <a:pt x="f1122" y="f1123"/>
                  <a:pt x="f1124" y="f1125"/>
                </a:cubicBezTo>
                <a:lnTo>
                  <a:pt x="f1126" y="f1127"/>
                </a:lnTo>
                <a:lnTo>
                  <a:pt x="f1128" y="f1129"/>
                </a:lnTo>
                <a:cubicBezTo>
                  <a:pt x="f1130" y="f1131"/>
                  <a:pt x="f1132" y="f1133"/>
                  <a:pt x="f1134" y="f1135"/>
                </a:cubicBezTo>
                <a:lnTo>
                  <a:pt x="f1136" y="f1137"/>
                </a:lnTo>
                <a:lnTo>
                  <a:pt x="f1138" y="f1139"/>
                </a:lnTo>
                <a:lnTo>
                  <a:pt x="f1140" y="f1141"/>
                </a:lnTo>
                <a:lnTo>
                  <a:pt x="f1142" y="f1143"/>
                </a:lnTo>
                <a:cubicBezTo>
                  <a:pt x="f1144" y="f1145"/>
                  <a:pt x="f1146" y="f1147"/>
                  <a:pt x="f1148" y="f1149"/>
                </a:cubicBezTo>
                <a:cubicBezTo>
                  <a:pt x="f1150" y="f1151"/>
                  <a:pt x="f1152" y="f1153"/>
                  <a:pt x="f1154" y="f1155"/>
                </a:cubicBezTo>
                <a:cubicBezTo>
                  <a:pt x="f1156" y="f1157"/>
                  <a:pt x="f1158" y="f1159"/>
                  <a:pt x="f1160" y="f1161"/>
                </a:cubicBezTo>
                <a:lnTo>
                  <a:pt x="f1162" y="f1163"/>
                </a:lnTo>
                <a:lnTo>
                  <a:pt x="f1164" y="f1165"/>
                </a:lnTo>
                <a:cubicBezTo>
                  <a:pt x="f1166" y="f1167"/>
                  <a:pt x="f1168" y="f1169"/>
                  <a:pt x="f1170" y="f1171"/>
                </a:cubicBezTo>
                <a:lnTo>
                  <a:pt x="f1172" y="f1173"/>
                </a:lnTo>
                <a:lnTo>
                  <a:pt x="f5" y="f1174"/>
                </a:lnTo>
                <a:lnTo>
                  <a:pt x="f5" y="f1175"/>
                </a:lnTo>
                <a:lnTo>
                  <a:pt x="f6" y="f5"/>
                </a:lnTo>
                <a:close/>
              </a:path>
            </a:pathLst>
          </a:custGeom>
          <a:solidFill>
            <a:srgbClr val="82766A">
              <a:alpha val="1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4" name="Rectangle 6">
            <a:extLst>
              <a:ext uri="{FF2B5EF4-FFF2-40B4-BE49-F238E27FC236}">
                <a16:creationId xmlns:a16="http://schemas.microsoft.com/office/drawing/2014/main" id="{934A206D-597B-4934-823F-3ECC8592C96B}"/>
              </a:ext>
            </a:extLst>
          </p:cNvPr>
          <p:cNvSpPr>
            <a:spLocks noMove="1" noResize="1"/>
          </p:cNvSpPr>
          <p:nvPr/>
        </p:nvSpPr>
        <p:spPr>
          <a:xfrm rot="120012">
            <a:off x="5418167" y="351733"/>
            <a:ext cx="1352114" cy="407804"/>
          </a:xfrm>
          <a:custGeom>
            <a:avLst/>
            <a:gdLst>
              <a:gd name="f0" fmla="val 10800000"/>
              <a:gd name="f1" fmla="val 5400000"/>
              <a:gd name="f2" fmla="val 180"/>
              <a:gd name="f3" fmla="val w"/>
              <a:gd name="f4" fmla="val h"/>
              <a:gd name="f5" fmla="val 0"/>
              <a:gd name="f6" fmla="val 2201784"/>
              <a:gd name="f7" fmla="val 594531"/>
              <a:gd name="f8" fmla="val 13413"/>
              <a:gd name="f9" fmla="val 26000"/>
              <a:gd name="f10" fmla="val 37534"/>
              <a:gd name="f11" fmla="val 24897"/>
              <a:gd name="f12" fmla="val 66194"/>
              <a:gd name="f13" fmla="val 1103"/>
              <a:gd name="f14" fmla="val 90315"/>
              <a:gd name="f15" fmla="val 781874"/>
              <a:gd name="f16" fmla="val 4129"/>
              <a:gd name="f17" fmla="val 1607589"/>
              <a:gd name="f18" fmla="val 24681"/>
              <a:gd name="f19" fmla="val 2170127"/>
              <a:gd name="f20" fmla="val 33245"/>
              <a:gd name="f21" fmla="val 2169852"/>
              <a:gd name="f22" fmla="val 63908"/>
              <a:gd name="f23" fmla="val 2182593"/>
              <a:gd name="f24" fmla="val 78249"/>
              <a:gd name="f25" fmla="val 2182318"/>
              <a:gd name="f26" fmla="val 108912"/>
              <a:gd name="f27" fmla="val 2188231"/>
              <a:gd name="f28" fmla="val 177186"/>
              <a:gd name="f29" fmla="val 2189743"/>
              <a:gd name="f30" fmla="val 342869"/>
              <a:gd name="f31" fmla="val 2191393"/>
              <a:gd name="f32" fmla="val 422031"/>
              <a:gd name="f33" fmla="val 2193043"/>
              <a:gd name="f34" fmla="val 501193"/>
              <a:gd name="f35" fmla="val 2213396"/>
              <a:gd name="f36" fmla="val 555146"/>
              <a:gd name="f37" fmla="val 2192219"/>
              <a:gd name="f38" fmla="val 583886"/>
              <a:gd name="f39" fmla="val 2172279"/>
              <a:gd name="f40" fmla="val 582877"/>
              <a:gd name="f41" fmla="val 2093346"/>
              <a:gd name="f42" fmla="val 595483"/>
              <a:gd name="f43" fmla="val 2073406"/>
              <a:gd name="f44" fmla="val 594474"/>
              <a:gd name="f45" fmla="val 22489"/>
              <a:gd name="f46" fmla="val 5849"/>
              <a:gd name="f47" fmla="val 592962"/>
              <a:gd name="f48" fmla="val 27580"/>
              <a:gd name="f49" fmla="val 542791"/>
              <a:gd name="f50" fmla="val 26783"/>
              <a:gd name="f51" fmla="val 512790"/>
              <a:gd name="f52" fmla="val 25986"/>
              <a:gd name="f53" fmla="val 482789"/>
              <a:gd name="f54" fmla="val 18464"/>
              <a:gd name="f55" fmla="val 450015"/>
              <a:gd name="f56" fmla="val 17708"/>
              <a:gd name="f57" fmla="val 403879"/>
              <a:gd name="f58" fmla="val 16952"/>
              <a:gd name="f59" fmla="val 357743"/>
              <a:gd name="f60" fmla="val -14855"/>
              <a:gd name="f61" fmla="val 308787"/>
              <a:gd name="f62" fmla="val 8632"/>
              <a:gd name="f63" fmla="val 235975"/>
              <a:gd name="f64" fmla="val 7119"/>
              <a:gd name="f65" fmla="val 142994"/>
              <a:gd name="f66" fmla="val -201"/>
              <a:gd name="f67" fmla="val 65329"/>
              <a:gd name="f68" fmla="+- 0 0 -90"/>
              <a:gd name="f69" fmla="*/ f3 1 2201784"/>
              <a:gd name="f70" fmla="*/ f4 1 594531"/>
              <a:gd name="f71" fmla="val f5"/>
              <a:gd name="f72" fmla="val f6"/>
              <a:gd name="f73" fmla="val f7"/>
              <a:gd name="f74" fmla="*/ f68 f0 1"/>
              <a:gd name="f75" fmla="+- f73 0 f71"/>
              <a:gd name="f76" fmla="+- f72 0 f71"/>
              <a:gd name="f77" fmla="*/ f74 1 f2"/>
              <a:gd name="f78" fmla="*/ f76 1 2201784"/>
              <a:gd name="f79" fmla="*/ f75 1 594531"/>
              <a:gd name="f80" fmla="*/ 0 f75 1"/>
              <a:gd name="f81" fmla="*/ 108912 f75 1"/>
              <a:gd name="f82" fmla="*/ 583886 f75 1"/>
              <a:gd name="f83" fmla="*/ 594474 f75 1"/>
              <a:gd name="f84" fmla="*/ 26000 f75 1"/>
              <a:gd name="f85" fmla="*/ 235975 f75 1"/>
              <a:gd name="f86" fmla="*/ 403879 f75 1"/>
              <a:gd name="f87" fmla="*/ 422031 f75 1"/>
              <a:gd name="f88" fmla="*/ 512790 f75 1"/>
              <a:gd name="f89" fmla="*/ 13413 f76 1"/>
              <a:gd name="f90" fmla="*/ 90315 f76 1"/>
              <a:gd name="f91" fmla="*/ 2182318 f76 1"/>
              <a:gd name="f92" fmla="*/ 2191393 f76 1"/>
              <a:gd name="f93" fmla="*/ 2192219 f76 1"/>
              <a:gd name="f94" fmla="*/ 2073406 f76 1"/>
              <a:gd name="f95" fmla="*/ 22489 f76 1"/>
              <a:gd name="f96" fmla="*/ 26783 f76 1"/>
              <a:gd name="f97" fmla="*/ 17708 f76 1"/>
              <a:gd name="f98" fmla="*/ 8632 f76 1"/>
              <a:gd name="f99" fmla="*/ 2170127 f76 1"/>
              <a:gd name="f100" fmla="*/ 33245 f75 1"/>
              <a:gd name="f101" fmla="+- f77 0 f1"/>
              <a:gd name="f102" fmla="*/ f80 1 594531"/>
              <a:gd name="f103" fmla="*/ f81 1 594531"/>
              <a:gd name="f104" fmla="*/ f82 1 594531"/>
              <a:gd name="f105" fmla="*/ f83 1 594531"/>
              <a:gd name="f106" fmla="*/ f84 1 594531"/>
              <a:gd name="f107" fmla="*/ f85 1 594531"/>
              <a:gd name="f108" fmla="*/ f86 1 594531"/>
              <a:gd name="f109" fmla="*/ f87 1 594531"/>
              <a:gd name="f110" fmla="*/ f88 1 594531"/>
              <a:gd name="f111" fmla="*/ f89 1 2201784"/>
              <a:gd name="f112" fmla="*/ f90 1 2201784"/>
              <a:gd name="f113" fmla="*/ f91 1 2201784"/>
              <a:gd name="f114" fmla="*/ f92 1 2201784"/>
              <a:gd name="f115" fmla="*/ f93 1 2201784"/>
              <a:gd name="f116" fmla="*/ f94 1 2201784"/>
              <a:gd name="f117" fmla="*/ f95 1 2201784"/>
              <a:gd name="f118" fmla="*/ f96 1 2201784"/>
              <a:gd name="f119" fmla="*/ f97 1 2201784"/>
              <a:gd name="f120" fmla="*/ f98 1 2201784"/>
              <a:gd name="f121" fmla="*/ f99 1 2201784"/>
              <a:gd name="f122" fmla="*/ f100 1 594531"/>
              <a:gd name="f123" fmla="*/ f71 1 f78"/>
              <a:gd name="f124" fmla="*/ f72 1 f78"/>
              <a:gd name="f125" fmla="*/ f71 1 f79"/>
              <a:gd name="f126" fmla="*/ f73 1 f79"/>
              <a:gd name="f127" fmla="*/ f111 1 f78"/>
              <a:gd name="f128" fmla="*/ f106 1 f79"/>
              <a:gd name="f129" fmla="*/ f112 1 f78"/>
              <a:gd name="f130" fmla="*/ f102 1 f79"/>
              <a:gd name="f131" fmla="*/ f121 1 f78"/>
              <a:gd name="f132" fmla="*/ f122 1 f79"/>
              <a:gd name="f133" fmla="*/ f113 1 f78"/>
              <a:gd name="f134" fmla="*/ f103 1 f79"/>
              <a:gd name="f135" fmla="*/ f114 1 f78"/>
              <a:gd name="f136" fmla="*/ f109 1 f79"/>
              <a:gd name="f137" fmla="*/ f115 1 f78"/>
              <a:gd name="f138" fmla="*/ f104 1 f79"/>
              <a:gd name="f139" fmla="*/ f116 1 f78"/>
              <a:gd name="f140" fmla="*/ f105 1 f79"/>
              <a:gd name="f141" fmla="*/ f117 1 f78"/>
              <a:gd name="f142" fmla="*/ f118 1 f78"/>
              <a:gd name="f143" fmla="*/ f110 1 f79"/>
              <a:gd name="f144" fmla="*/ f119 1 f78"/>
              <a:gd name="f145" fmla="*/ f108 1 f79"/>
              <a:gd name="f146" fmla="*/ f120 1 f78"/>
              <a:gd name="f147" fmla="*/ f107 1 f79"/>
              <a:gd name="f148" fmla="*/ f123 f69 1"/>
              <a:gd name="f149" fmla="*/ f124 f69 1"/>
              <a:gd name="f150" fmla="*/ f126 f70 1"/>
              <a:gd name="f151" fmla="*/ f125 f70 1"/>
              <a:gd name="f152" fmla="*/ f127 f69 1"/>
              <a:gd name="f153" fmla="*/ f128 f70 1"/>
              <a:gd name="f154" fmla="*/ f129 f69 1"/>
              <a:gd name="f155" fmla="*/ f130 f70 1"/>
              <a:gd name="f156" fmla="*/ f131 f69 1"/>
              <a:gd name="f157" fmla="*/ f132 f70 1"/>
              <a:gd name="f158" fmla="*/ f133 f69 1"/>
              <a:gd name="f159" fmla="*/ f134 f70 1"/>
              <a:gd name="f160" fmla="*/ f135 f69 1"/>
              <a:gd name="f161" fmla="*/ f136 f70 1"/>
              <a:gd name="f162" fmla="*/ f137 f69 1"/>
              <a:gd name="f163" fmla="*/ f138 f70 1"/>
              <a:gd name="f164" fmla="*/ f139 f69 1"/>
              <a:gd name="f165" fmla="*/ f140 f70 1"/>
              <a:gd name="f166" fmla="*/ f141 f69 1"/>
              <a:gd name="f167" fmla="*/ f142 f69 1"/>
              <a:gd name="f168" fmla="*/ f143 f70 1"/>
              <a:gd name="f169" fmla="*/ f144 f69 1"/>
              <a:gd name="f170" fmla="*/ f145 f70 1"/>
              <a:gd name="f171" fmla="*/ f146 f69 1"/>
              <a:gd name="f172" fmla="*/ f147 f70 1"/>
            </a:gdLst>
            <a:ahLst/>
            <a:cxnLst>
              <a:cxn ang="3cd4">
                <a:pos x="hc" y="t"/>
              </a:cxn>
              <a:cxn ang="0">
                <a:pos x="r" y="vc"/>
              </a:cxn>
              <a:cxn ang="cd4">
                <a:pos x="hc" y="b"/>
              </a:cxn>
              <a:cxn ang="cd2">
                <a:pos x="l" y="vc"/>
              </a:cxn>
              <a:cxn ang="f101">
                <a:pos x="f152" y="f153"/>
              </a:cxn>
              <a:cxn ang="f101">
                <a:pos x="f154" y="f155"/>
              </a:cxn>
              <a:cxn ang="f101">
                <a:pos x="f156" y="f157"/>
              </a:cxn>
              <a:cxn ang="f101">
                <a:pos x="f158" y="f159"/>
              </a:cxn>
              <a:cxn ang="f101">
                <a:pos x="f160" y="f161"/>
              </a:cxn>
              <a:cxn ang="f101">
                <a:pos x="f162" y="f163"/>
              </a:cxn>
              <a:cxn ang="f101">
                <a:pos x="f164" y="f165"/>
              </a:cxn>
              <a:cxn ang="f101">
                <a:pos x="f166" y="f163"/>
              </a:cxn>
              <a:cxn ang="f101">
                <a:pos x="f167" y="f168"/>
              </a:cxn>
              <a:cxn ang="f101">
                <a:pos x="f169" y="f170"/>
              </a:cxn>
              <a:cxn ang="f101">
                <a:pos x="f171" y="f172"/>
              </a:cxn>
              <a:cxn ang="f101">
                <a:pos x="f152" y="f153"/>
              </a:cxn>
            </a:cxnLst>
            <a:rect l="f148" t="f151" r="f149" b="f150"/>
            <a:pathLst>
              <a:path w="2201784" h="594531">
                <a:moveTo>
                  <a:pt x="f8" y="f9"/>
                </a:moveTo>
                <a:cubicBezTo>
                  <a:pt x="f10" y="f11"/>
                  <a:pt x="f12" y="f13"/>
                  <a:pt x="f14" y="f5"/>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lnTo>
                  <a:pt x="f45" y="f38"/>
                </a:lnTo>
                <a:cubicBezTo>
                  <a:pt x="f46" y="f47"/>
                  <a:pt x="f48" y="f49"/>
                  <a:pt x="f50" y="f51"/>
                </a:cubicBezTo>
                <a:cubicBezTo>
                  <a:pt x="f52" y="f53"/>
                  <a:pt x="f54" y="f55"/>
                  <a:pt x="f56" y="f57"/>
                </a:cubicBezTo>
                <a:cubicBezTo>
                  <a:pt x="f58" y="f59"/>
                  <a:pt x="f60" y="f61"/>
                  <a:pt x="f62" y="f63"/>
                </a:cubicBezTo>
                <a:cubicBezTo>
                  <a:pt x="f64" y="f65"/>
                  <a:pt x="f66" y="f67"/>
                  <a:pt x="f8" y="f9"/>
                </a:cubicBezTo>
                <a:close/>
              </a:path>
            </a:pathLst>
          </a:custGeom>
          <a:solidFill>
            <a:srgbClr val="D9D4D0">
              <a:alpha val="3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5" name="Content Placeholder 2">
            <a:extLst>
              <a:ext uri="{FF2B5EF4-FFF2-40B4-BE49-F238E27FC236}">
                <a16:creationId xmlns:a16="http://schemas.microsoft.com/office/drawing/2014/main" id="{35668020-CC2F-4CEC-9BA3-F1FADF7C656D}"/>
              </a:ext>
            </a:extLst>
          </p:cNvPr>
          <p:cNvSpPr txBox="1">
            <a:spLocks noGrp="1"/>
          </p:cNvSpPr>
          <p:nvPr>
            <p:ph idx="1"/>
          </p:nvPr>
        </p:nvSpPr>
        <p:spPr>
          <a:xfrm>
            <a:off x="980904" y="939335"/>
            <a:ext cx="9274720" cy="5147700"/>
          </a:xfrm>
        </p:spPr>
        <p:txBody>
          <a:bodyPr>
            <a:normAutofit lnSpcReduction="10000"/>
          </a:bodyPr>
          <a:lstStyle/>
          <a:p>
            <a:pPr marL="546097" lvl="0" algn="ctr">
              <a:lnSpc>
                <a:spcPct val="80000"/>
              </a:lnSpc>
              <a:spcBef>
                <a:spcPts val="1605"/>
              </a:spcBef>
              <a:buNone/>
            </a:pPr>
            <a:r>
              <a:rPr lang="en-US" sz="3300" b="1" u="sng" dirty="0">
                <a:uFill>
                  <a:solidFill>
                    <a:srgbClr val="000000"/>
                  </a:solidFill>
                </a:uFill>
                <a:latin typeface="Kinetic Letters" pitchFamily="50"/>
              </a:rPr>
              <a:t>Absences</a:t>
            </a:r>
            <a:r>
              <a:rPr lang="en-US" sz="3300" b="1" u="sng" spc="-25" dirty="0">
                <a:uFill>
                  <a:solidFill>
                    <a:srgbClr val="000000"/>
                  </a:solidFill>
                </a:uFill>
                <a:latin typeface="Kinetic Letters" pitchFamily="50"/>
              </a:rPr>
              <a:t> </a:t>
            </a:r>
            <a:r>
              <a:rPr lang="en-US" sz="3300" b="1" u="sng" dirty="0">
                <a:uFill>
                  <a:solidFill>
                    <a:srgbClr val="000000"/>
                  </a:solidFill>
                </a:uFill>
                <a:latin typeface="Kinetic Letters" pitchFamily="50"/>
              </a:rPr>
              <a:t>and</a:t>
            </a:r>
            <a:r>
              <a:rPr lang="en-US" sz="3300" b="1" u="sng" spc="-15" dirty="0">
                <a:uFill>
                  <a:solidFill>
                    <a:srgbClr val="000000"/>
                  </a:solidFill>
                </a:uFill>
                <a:latin typeface="Kinetic Letters" pitchFamily="50"/>
              </a:rPr>
              <a:t> </a:t>
            </a:r>
            <a:r>
              <a:rPr lang="en-US" sz="3300" b="1" u="sng" spc="-10" dirty="0">
                <a:uFill>
                  <a:solidFill>
                    <a:srgbClr val="000000"/>
                  </a:solidFill>
                </a:uFill>
                <a:latin typeface="Kinetic Letters" pitchFamily="50"/>
              </a:rPr>
              <a:t>illness</a:t>
            </a:r>
            <a:endParaRPr lang="en-GB" sz="3300" b="1" u="sng" dirty="0">
              <a:uFill>
                <a:solidFill>
                  <a:srgbClr val="000000"/>
                </a:solidFill>
              </a:uFill>
              <a:latin typeface="Kinetic Letters" pitchFamily="50"/>
            </a:endParaRPr>
          </a:p>
          <a:p>
            <a:pPr lvl="0" algn="ctr">
              <a:lnSpc>
                <a:spcPct val="80000"/>
              </a:lnSpc>
              <a:buNone/>
            </a:pPr>
            <a:r>
              <a:rPr lang="en-US" sz="3300" dirty="0">
                <a:latin typeface="Kinetic Letters" pitchFamily="50"/>
              </a:rPr>
              <a:t>At </a:t>
            </a:r>
            <a:r>
              <a:rPr lang="en-US" sz="3300" dirty="0" err="1">
                <a:latin typeface="Kinetic Letters" pitchFamily="50"/>
              </a:rPr>
              <a:t>Blakedown</a:t>
            </a:r>
            <a:r>
              <a:rPr lang="en-US" sz="3300" dirty="0">
                <a:latin typeface="Kinetic Letters" pitchFamily="50"/>
              </a:rPr>
              <a:t> CE Primary attendance is a key area of priority. Absence, particularly in early education, has a considerable effect on children’s development. If your child is away from Reception because of any illness, please notify us as to the reason for the first day of absence. We strongly discourage parents from booking holidays in term time. These can now be fined.</a:t>
            </a:r>
            <a:endParaRPr lang="en-GB" sz="3300" dirty="0">
              <a:latin typeface="Kinetic Letters" pitchFamily="50"/>
            </a:endParaRPr>
          </a:p>
          <a:p>
            <a:pPr lvl="0" algn="ctr">
              <a:lnSpc>
                <a:spcPct val="80000"/>
              </a:lnSpc>
              <a:buNone/>
            </a:pPr>
            <a:r>
              <a:rPr lang="en-US" sz="3300" dirty="0">
                <a:latin typeface="Kinetic Letters" pitchFamily="50"/>
              </a:rPr>
              <a:t>If your child suffers from a medical condition requiring treatment such as an inhaler, we will require up to date medication to be kept in school. A form will need to be completed at the office. </a:t>
            </a:r>
            <a:endParaRPr lang="en-GB" sz="3300" dirty="0">
              <a:latin typeface="Kinetic Letters" pitchFamily="50"/>
            </a:endParaRPr>
          </a:p>
          <a:p>
            <a:pPr marL="0" lvl="0" indent="0" algn="ctr">
              <a:lnSpc>
                <a:spcPct val="80000"/>
              </a:lnSpc>
              <a:buNone/>
            </a:pPr>
            <a:r>
              <a:rPr lang="en-US" sz="3300" dirty="0">
                <a:latin typeface="Kinetic Letters" pitchFamily="50"/>
              </a:rPr>
              <a:t>It is important that we can always contact parents in cases of emergency. We will require </a:t>
            </a:r>
            <a:r>
              <a:rPr lang="en-US" sz="3300" b="1" dirty="0">
                <a:latin typeface="Kinetic Letters" pitchFamily="50"/>
              </a:rPr>
              <a:t>two</a:t>
            </a:r>
            <a:r>
              <a:rPr lang="en-US" sz="3300" dirty="0">
                <a:latin typeface="Kinetic Letters" pitchFamily="50"/>
              </a:rPr>
              <a:t> emergency contact details. Please inform school immediately if your telephone number changes.</a:t>
            </a:r>
            <a:endParaRPr lang="en-GB" sz="3300" dirty="0">
              <a:latin typeface="Kinetic Letters" pitchFamily="50"/>
            </a:endParaRPr>
          </a:p>
          <a:p>
            <a:pPr lvl="0">
              <a:lnSpc>
                <a:spcPct val="80000"/>
              </a:lnSpc>
            </a:pPr>
            <a:endParaRPr lang="en-GB" sz="1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FFFFFF"/>
        </a:solidFill>
        <a:effectLst/>
      </p:bgPr>
    </p:bg>
    <p:spTree>
      <p:nvGrpSpPr>
        <p:cNvPr id="1" name=""/>
        <p:cNvGrpSpPr/>
        <p:nvPr/>
      </p:nvGrpSpPr>
      <p:grpSpPr>
        <a:xfrm>
          <a:off x="0" y="0"/>
          <a:ext cx="0" cy="0"/>
          <a:chOff x="0" y="0"/>
          <a:chExt cx="0" cy="0"/>
        </a:xfrm>
      </p:grpSpPr>
      <p:sp>
        <p:nvSpPr>
          <p:cNvPr id="2" name="Rectangle 25">
            <a:extLst>
              <a:ext uri="{FF2B5EF4-FFF2-40B4-BE49-F238E27FC236}">
                <a16:creationId xmlns:a16="http://schemas.microsoft.com/office/drawing/2014/main" id="{1B2B515F-EB2B-4F4C-A681-7DE2EC12FB0B}"/>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Title 1">
            <a:extLst>
              <a:ext uri="{FF2B5EF4-FFF2-40B4-BE49-F238E27FC236}">
                <a16:creationId xmlns:a16="http://schemas.microsoft.com/office/drawing/2014/main" id="{E13E2D07-A923-4AFA-981A-7E1568514F06}"/>
              </a:ext>
            </a:extLst>
          </p:cNvPr>
          <p:cNvSpPr txBox="1">
            <a:spLocks noGrp="1"/>
          </p:cNvSpPr>
          <p:nvPr>
            <p:ph type="title"/>
          </p:nvPr>
        </p:nvSpPr>
        <p:spPr>
          <a:xfrm>
            <a:off x="1633803" y="137346"/>
            <a:ext cx="8924388" cy="1058271"/>
          </a:xfrm>
        </p:spPr>
        <p:txBody>
          <a:bodyPr anchorCtr="1"/>
          <a:lstStyle/>
          <a:p>
            <a:pPr lvl="0" algn="ctr"/>
            <a:r>
              <a:rPr lang="en-US" sz="4800" b="1" dirty="0">
                <a:latin typeface="Kinetic Letters" pitchFamily="50"/>
              </a:rPr>
              <a:t>The Early Years Curriculum</a:t>
            </a:r>
            <a:endParaRPr lang="en-GB" sz="4800" b="1" dirty="0">
              <a:latin typeface="Kinetic Letters" pitchFamily="50"/>
            </a:endParaRPr>
          </a:p>
        </p:txBody>
      </p:sp>
      <p:sp>
        <p:nvSpPr>
          <p:cNvPr id="4" name="Freeform: Shape 26">
            <a:extLst>
              <a:ext uri="{FF2B5EF4-FFF2-40B4-BE49-F238E27FC236}">
                <a16:creationId xmlns:a16="http://schemas.microsoft.com/office/drawing/2014/main" id="{3A2F08B5-057F-4458-93C0-57C5C544DE0A}"/>
              </a:ext>
            </a:extLst>
          </p:cNvPr>
          <p:cNvSpPr>
            <a:spLocks noMove="1" noResize="1"/>
          </p:cNvSpPr>
          <p:nvPr/>
        </p:nvSpPr>
        <p:spPr>
          <a:xfrm>
            <a:off x="1293811" y="2337809"/>
            <a:ext cx="9604372" cy="3585865"/>
          </a:xfrm>
          <a:custGeom>
            <a:avLst/>
            <a:gdLst>
              <a:gd name="f0" fmla="val 10800000"/>
              <a:gd name="f1" fmla="val 5400000"/>
              <a:gd name="f2" fmla="val 180"/>
              <a:gd name="f3" fmla="val w"/>
              <a:gd name="f4" fmla="val h"/>
              <a:gd name="f5" fmla="val 0"/>
              <a:gd name="f6" fmla="val 9604374"/>
              <a:gd name="f7" fmla="val 3585866"/>
              <a:gd name="f8" fmla="val 3095088"/>
              <a:gd name="f9" fmla="val 9591455"/>
              <a:gd name="f10" fmla="val 3097044"/>
              <a:gd name="f11" fmla="val 9496183"/>
              <a:gd name="f12" fmla="val 3133516"/>
              <a:gd name="f13" fmla="val 9411472"/>
              <a:gd name="f14" fmla="val 3121301"/>
              <a:gd name="f15" fmla="val 9285147"/>
              <a:gd name="f16" fmla="val 3164182"/>
              <a:gd name="f17" fmla="val 9222914"/>
              <a:gd name="f18" fmla="val 3162781"/>
              <a:gd name="f19" fmla="val 9174371"/>
              <a:gd name="f20" fmla="val 3173454"/>
              <a:gd name="f21" fmla="val 9114078"/>
              <a:gd name="f22" fmla="val 3164299"/>
              <a:gd name="f23" fmla="val 9087411"/>
              <a:gd name="f24" fmla="val 3155904"/>
              <a:gd name="f25" fmla="val 9030947"/>
              <a:gd name="f26" fmla="val 3180906"/>
              <a:gd name="f27" fmla="val 8999665"/>
              <a:gd name="f28" fmla="val 3157864"/>
              <a:gd name="f29" fmla="val 8997339"/>
              <a:gd name="f30" fmla="val 3174606"/>
              <a:gd name="f31" fmla="val 8938300"/>
              <a:gd name="f32" fmla="val 3159909"/>
              <a:gd name="f33" fmla="val 8925240"/>
              <a:gd name="f34" fmla="val 3152135"/>
              <a:gd name="f35" fmla="val 8910091"/>
              <a:gd name="f36" fmla="val 3159441"/>
              <a:gd name="f37" fmla="val 8884639"/>
              <a:gd name="f38" fmla="val 3146109"/>
              <a:gd name="f39" fmla="val 8868257"/>
              <a:gd name="f40" fmla="val 3146819"/>
              <a:gd name="f41" fmla="val 8835852"/>
              <a:gd name="f42" fmla="val 3110204"/>
              <a:gd name="f43" fmla="val 8832251"/>
              <a:gd name="f44" fmla="val 3167659"/>
              <a:gd name="f45" fmla="val 8792363"/>
              <a:gd name="f46" fmla="val 3146856"/>
              <a:gd name="f47" fmla="val 8774838"/>
              <a:gd name="f48" fmla="val 3159285"/>
              <a:gd name="f49" fmla="val 8715420"/>
              <a:gd name="f50" fmla="val 3185652"/>
              <a:gd name="f51" fmla="val 8668399"/>
              <a:gd name="f52" fmla="val 3196893"/>
              <a:gd name="f53" fmla="val 8575902"/>
              <a:gd name="f54" fmla="val 3221445"/>
              <a:gd name="f55" fmla="val 8569506"/>
              <a:gd name="f56" fmla="val 3250654"/>
              <a:gd name="f57" fmla="val 8474043"/>
              <a:gd name="f58" fmla="val 3240734"/>
              <a:gd name="f59" fmla="val 8460613"/>
              <a:gd name="f60" fmla="val 3264436"/>
              <a:gd name="f61" fmla="val 8297088"/>
              <a:gd name="f62" fmla="val 3204738"/>
              <a:gd name="f63" fmla="val 8317555"/>
              <a:gd name="f64" fmla="val 3247156"/>
              <a:gd name="f65" fmla="val 8285696"/>
              <a:gd name="f66" fmla="val 3245083"/>
              <a:gd name="f67" fmla="val 8262352"/>
              <a:gd name="f68" fmla="val 3228203"/>
              <a:gd name="f69" fmla="val 8280111"/>
              <a:gd name="f70" fmla="val 3255812"/>
              <a:gd name="f71" fmla="val 8096088"/>
              <a:gd name="f72" fmla="val 3253903"/>
              <a:gd name="f73" fmla="val 7994084"/>
              <a:gd name="f74" fmla="val 3261603"/>
              <a:gd name="f75" fmla="val 7930388"/>
              <a:gd name="f76" fmla="val 3281921"/>
              <a:gd name="f77" fmla="val 7825642"/>
              <a:gd name="f78" fmla="val 3271628"/>
              <a:gd name="f79" fmla="val 7723046"/>
              <a:gd name="f80" fmla="val 3270395"/>
              <a:gd name="f81" fmla="val 7671282"/>
              <a:gd name="f82" fmla="val 3252297"/>
              <a:gd name="f83" fmla="val 7531820"/>
              <a:gd name="f84" fmla="val 3252671"/>
              <a:gd name="f85" fmla="val 7433606"/>
              <a:gd name="f86" fmla="val 3250277"/>
              <a:gd name="f87" fmla="val 7293100"/>
              <a:gd name="f88" fmla="val 3236234"/>
              <a:gd name="f89" fmla="val 7193751"/>
              <a:gd name="f90" fmla="val 3245192"/>
              <a:gd name="f91" fmla="val 7074822"/>
              <a:gd name="f92" fmla="val 3223769"/>
              <a:gd name="f93" fmla="val 7104250"/>
              <a:gd name="f94" fmla="val 3250265"/>
              <a:gd name="f95" fmla="val 6976768"/>
              <a:gd name="f96" fmla="val 3238559"/>
              <a:gd name="f97" fmla="val 6921032"/>
              <a:gd name="f98" fmla="val 3284865"/>
              <a:gd name="f99" fmla="val 6823818"/>
              <a:gd name="f100" fmla="val 3261794"/>
              <a:gd name="f101" fmla="val 6756462"/>
              <a:gd name="f102" fmla="val 3273268"/>
              <a:gd name="f103" fmla="val 6679037"/>
              <a:gd name="f104" fmla="val 3283316"/>
              <a:gd name="f105" fmla="val 6590030"/>
              <a:gd name="f106" fmla="val 3294204"/>
              <a:gd name="f107" fmla="val 6512214"/>
              <a:gd name="f108" fmla="val 3298845"/>
              <a:gd name="f109" fmla="val 6450581"/>
              <a:gd name="f110" fmla="val 3277980"/>
              <a:gd name="f111" fmla="val 6366042"/>
              <a:gd name="f112" fmla="val 3329199"/>
              <a:gd name="f113" fmla="val 6289569"/>
              <a:gd name="f114" fmla="val 3301118"/>
              <a:gd name="f115" fmla="val 6261432"/>
              <a:gd name="f116" fmla="val 3294355"/>
              <a:gd name="f117" fmla="val 6174310"/>
              <a:gd name="f118" fmla="val 3295209"/>
              <a:gd name="f119" fmla="val 6157816"/>
              <a:gd name="f120" fmla="val 3308643"/>
              <a:gd name="f121" fmla="val 6139648"/>
              <a:gd name="f122" fmla="val 3311557"/>
              <a:gd name="f123" fmla="val 6118459"/>
              <a:gd name="f124" fmla="val 3306799"/>
              <a:gd name="f125" fmla="val 6110062"/>
              <a:gd name="f126" fmla="val 3321185"/>
              <a:gd name="f127" fmla="val 6096189"/>
              <a:gd name="f128" fmla="val 3338498"/>
              <a:gd name="f129" fmla="val 6032810"/>
              <a:gd name="f130" fmla="val 3311765"/>
              <a:gd name="f131" fmla="val 6041832"/>
              <a:gd name="f132" fmla="val 3332190"/>
              <a:gd name="f133" fmla="val 5996830"/>
              <a:gd name="f134" fmla="val 3313871"/>
              <a:gd name="f135" fmla="val 5961033"/>
              <a:gd name="f136" fmla="val 3350141"/>
              <a:gd name="f137" fmla="val 5923195"/>
              <a:gd name="f138" fmla="val 3359104"/>
              <a:gd name="f139" fmla="val 5887750"/>
              <a:gd name="f140" fmla="val 3340930"/>
              <a:gd name="f141" fmla="val 5853570"/>
              <a:gd name="f142" fmla="val 3365323"/>
              <a:gd name="f143" fmla="val 5770972"/>
              <a:gd name="f144" fmla="val 3369893"/>
              <a:gd name="f145" fmla="val 5731993"/>
              <a:gd name="f146" fmla="val 3348876"/>
              <a:gd name="f147" fmla="val 5705091"/>
              <a:gd name="f148" fmla="val 3385599"/>
              <a:gd name="f149" fmla="val 5632583"/>
              <a:gd name="f150" fmla="val 3357730"/>
              <a:gd name="f151" fmla="val 5594087"/>
              <a:gd name="f152" fmla="val 3357562"/>
              <a:gd name="f153" fmla="val 5606154"/>
              <a:gd name="f154" fmla="val 3357443"/>
              <a:gd name="f155" fmla="val 5539996"/>
              <a:gd name="f156" fmla="val 3352890"/>
              <a:gd name="f157" fmla="val 5439049"/>
              <a:gd name="f158" fmla="val 3348000"/>
              <a:gd name="f159" fmla="val 5408459"/>
              <a:gd name="f160" fmla="val 3356166"/>
              <a:gd name="f161" fmla="val 5315460"/>
              <a:gd name="f162" fmla="val 3350411"/>
              <a:gd name="f163" fmla="val 5211119"/>
              <a:gd name="f164" fmla="val 3348356"/>
              <a:gd name="f165" fmla="val 5208881"/>
              <a:gd name="f166" fmla="val 3372469"/>
              <a:gd name="f167" fmla="val 5072455"/>
              <a:gd name="f168" fmla="val 3338147"/>
              <a:gd name="f169" fmla="val 5061717"/>
              <a:gd name="f170" fmla="val 3354508"/>
              <a:gd name="f171" fmla="val 5045493"/>
              <a:gd name="f172" fmla="val 3355753"/>
              <a:gd name="f173" fmla="val 5016364"/>
              <a:gd name="f174" fmla="val 3348937"/>
              <a:gd name="f175" fmla="val 4965900"/>
              <a:gd name="f176" fmla="val 3349130"/>
              <a:gd name="f177" fmla="val 4977835"/>
              <a:gd name="f178" fmla="val 3389131"/>
              <a:gd name="f179" fmla="val 4922276"/>
              <a:gd name="f180" fmla="val 3366515"/>
              <a:gd name="f181" fmla="val 4935702"/>
              <a:gd name="f182" fmla="val 3387794"/>
              <a:gd name="f183" fmla="val 4828733"/>
              <a:gd name="f184" fmla="val 3377760"/>
              <a:gd name="f185" fmla="val 4856444"/>
              <a:gd name="f186" fmla="val 3399463"/>
              <a:gd name="f187" fmla="val 4827698"/>
              <a:gd name="f188" fmla="val 3420094"/>
              <a:gd name="f189" fmla="val 4805019"/>
              <a:gd name="f190" fmla="val 3388256"/>
              <a:gd name="f191" fmla="val 4775993"/>
              <a:gd name="f192" fmla="val 3406312"/>
              <a:gd name="f193" fmla="val 4744470"/>
              <a:gd name="f194" fmla="val 3406056"/>
              <a:gd name="f195" fmla="val 4706605"/>
              <a:gd name="f196" fmla="val 3394901"/>
              <a:gd name="f197" fmla="val 4667320"/>
              <a:gd name="f198" fmla="val 3397926"/>
              <a:gd name="f199" fmla="val 4613435"/>
              <a:gd name="f200" fmla="val 3387476"/>
              <a:gd name="f201" fmla="val 4608100"/>
              <a:gd name="f202" fmla="val 3410487"/>
              <a:gd name="f203" fmla="val 4540268"/>
              <a:gd name="f204" fmla="val 3424464"/>
              <a:gd name="f205" fmla="val 4508279"/>
              <a:gd name="f206" fmla="val 3412969"/>
              <a:gd name="f207" fmla="val 4485989"/>
              <a:gd name="f208" fmla="val 3420063"/>
              <a:gd name="f209" fmla="val 4465491"/>
              <a:gd name="f210" fmla="val 3433154"/>
              <a:gd name="f211" fmla="val 4396498"/>
              <a:gd name="f212" fmla="val 3432601"/>
              <a:gd name="f213" fmla="val 4338078"/>
              <a:gd name="f214" fmla="val 3453569"/>
              <a:gd name="f215" fmla="val 4262864"/>
              <a:gd name="f216" fmla="val 3464075"/>
              <a:gd name="f217" fmla="val 4180249"/>
              <a:gd name="f218" fmla="val 3483394"/>
              <a:gd name="f219" fmla="val 4225769"/>
              <a:gd name="f220" fmla="val 3479019"/>
              <a:gd name="f221" fmla="val 4175005"/>
              <a:gd name="f222" fmla="val 3493545"/>
              <a:gd name="f223" fmla="val 4030100"/>
              <a:gd name="f224" fmla="val 3514212"/>
              <a:gd name="f225" fmla="val 3926631"/>
              <a:gd name="f226" fmla="val 3525304"/>
              <a:gd name="f227" fmla="val 3897306"/>
              <a:gd name="f228" fmla="val 3547095"/>
              <a:gd name="f229" fmla="val 3896886"/>
              <a:gd name="f230" fmla="val 3547500"/>
              <a:gd name="f231" fmla="val 3834004"/>
              <a:gd name="f232" fmla="val 3550510"/>
              <a:gd name="f233" fmla="val 3800562"/>
              <a:gd name="f234" fmla="val 3554957"/>
              <a:gd name="f235" fmla="val 3734185"/>
              <a:gd name="f236" fmla="val 3568533"/>
              <a:gd name="f237" fmla="val 3696227"/>
              <a:gd name="f238" fmla="val 3574175"/>
              <a:gd name="f239" fmla="val 3661780"/>
              <a:gd name="f240" fmla="val 3570074"/>
              <a:gd name="f241" fmla="val 3640587"/>
              <a:gd name="f242" fmla="val 3551815"/>
              <a:gd name="f243" fmla="val 3652821"/>
              <a:gd name="f244" fmla="val 3580368"/>
              <a:gd name="f245" fmla="val 3641506"/>
              <a:gd name="f246" fmla="val 3579831"/>
              <a:gd name="f247" fmla="val 3634593"/>
              <a:gd name="f248" fmla="val 3582151"/>
              <a:gd name="f249" fmla="val 3629691"/>
              <a:gd name="f250" fmla="val 3595018"/>
              <a:gd name="f251" fmla="val 3571623"/>
              <a:gd name="f252" fmla="val 3551656"/>
              <a:gd name="f253" fmla="val 3577800"/>
              <a:gd name="f254" fmla="val 3541558"/>
              <a:gd name="f255" fmla="val 3579797"/>
              <a:gd name="f256" fmla="val 3465708"/>
              <a:gd name="f257" fmla="val 3565931"/>
              <a:gd name="f258" fmla="val 3458313"/>
              <a:gd name="f259" fmla="val 3560366"/>
              <a:gd name="f260" fmla="val 3450380"/>
              <a:gd name="f261" fmla="val 3556940"/>
              <a:gd name="f262" fmla="val 3439090"/>
              <a:gd name="f263" fmla="val 3555355"/>
              <a:gd name="f264" fmla="val 3420278"/>
              <a:gd name="f265" fmla="val 3557947"/>
              <a:gd name="f266" fmla="val 3415952"/>
              <a:gd name="f267" fmla="val 3559424"/>
              <a:gd name="f268" fmla="val 3384432"/>
              <a:gd name="f269" fmla="val 3550905"/>
              <a:gd name="f270" fmla="val 3374259"/>
              <a:gd name="f271" fmla="val 3547029"/>
              <a:gd name="f272" fmla="val 3265415"/>
              <a:gd name="f273" fmla="val 3542149"/>
              <a:gd name="f274" fmla="val 3258039"/>
              <a:gd name="f275" fmla="val 3535884"/>
              <a:gd name="f276" fmla="val 3138852"/>
              <a:gd name="f277" fmla="val 3551394"/>
              <a:gd name="f278" fmla="val 3130647"/>
              <a:gd name="f279" fmla="val 3523871"/>
              <a:gd name="f280" fmla="val 3015008"/>
              <a:gd name="f281" fmla="val 3528000"/>
              <a:gd name="f282" fmla="val 2914857"/>
              <a:gd name="f283" fmla="val 3486061"/>
              <a:gd name="f284" fmla="val 2851687"/>
              <a:gd name="f285" fmla="val 3511605"/>
              <a:gd name="f286" fmla="val 2761910"/>
              <a:gd name="f287" fmla="val 3505496"/>
              <a:gd name="f288" fmla="val 2676401"/>
              <a:gd name="f289" fmla="val 3501198"/>
              <a:gd name="f290" fmla="val 2636809"/>
              <a:gd name="f291" fmla="val 3514769"/>
              <a:gd name="f292" fmla="val 2521923"/>
              <a:gd name="f293" fmla="val 3514208"/>
              <a:gd name="f294" fmla="val 2400197"/>
              <a:gd name="f295" fmla="val 3505062"/>
              <a:gd name="f296" fmla="val 2222818"/>
              <a:gd name="f297" fmla="val 3509922"/>
              <a:gd name="f298" fmla="val 2085894"/>
              <a:gd name="f299" fmla="val 3490122"/>
              <a:gd name="f300" fmla="val 1978312"/>
              <a:gd name="f301" fmla="val 3483748"/>
              <a:gd name="f302" fmla="val 1977940"/>
              <a:gd name="f303" fmla="val 3488460"/>
              <a:gd name="f304" fmla="val 1936305"/>
              <a:gd name="f305" fmla="val 3487966"/>
              <a:gd name="f306" fmla="val 1922459"/>
              <a:gd name="f307" fmla="val 3490683"/>
              <a:gd name="f308" fmla="val 1849334"/>
              <a:gd name="f309" fmla="val 3482739"/>
              <a:gd name="f310" fmla="val 1836080"/>
              <a:gd name="f311" fmla="val 3487150"/>
              <a:gd name="f312" fmla="val 1829133"/>
              <a:gd name="f313" fmla="val 3489437"/>
              <a:gd name="f314" fmla="val 1801140"/>
              <a:gd name="f315" fmla="val 3490787"/>
              <a:gd name="f316" fmla="val 1793476"/>
              <a:gd name="f317" fmla="val 3500921"/>
              <a:gd name="f318" fmla="val 1699923"/>
              <a:gd name="f319" fmla="val 3509706"/>
              <a:gd name="f320" fmla="val 1637728"/>
              <a:gd name="f321" fmla="val 3485036"/>
              <a:gd name="f322" fmla="val 1584624"/>
              <a:gd name="f323" fmla="val 3514467"/>
              <a:gd name="f324" fmla="val 1474760"/>
              <a:gd name="f325" fmla="val 3513685"/>
              <a:gd name="f326" fmla="val 1445646"/>
              <a:gd name="f327" fmla="val 3505164"/>
              <a:gd name="f328" fmla="val 1329781"/>
              <a:gd name="f329" fmla="val 3484421"/>
              <a:gd name="f330" fmla="val 1308130"/>
              <a:gd name="f331" fmla="val 3496703"/>
              <a:gd name="f332" fmla="val 1287409"/>
              <a:gd name="f333" fmla="val 3498430"/>
              <a:gd name="f334" fmla="val 1265391"/>
              <a:gd name="f335" fmla="val 3492347"/>
              <a:gd name="f336" fmla="val 1252381"/>
              <a:gd name="f337" fmla="val 3506093"/>
              <a:gd name="f338" fmla="val 1232588"/>
              <a:gd name="f339" fmla="val 3522393"/>
              <a:gd name="f340" fmla="val 1170020"/>
              <a:gd name="f341" fmla="val 3491785"/>
              <a:gd name="f342" fmla="val 1174550"/>
              <a:gd name="f343" fmla="val 3512642"/>
              <a:gd name="f344" fmla="val 1119896"/>
              <a:gd name="f345" fmla="val 3512841"/>
              <a:gd name="f346" fmla="val 1000484"/>
              <a:gd name="f347" fmla="val 3507431"/>
              <a:gd name="f348" fmla="val 924455"/>
              <a:gd name="f349" fmla="val 3507283"/>
              <a:gd name="f350" fmla="val 887180"/>
              <a:gd name="f351" fmla="val 3483915"/>
              <a:gd name="f352" fmla="val 777361"/>
              <a:gd name="f353" fmla="val 3516071"/>
              <a:gd name="f354" fmla="val 718373"/>
              <a:gd name="f355" fmla="val 3511753"/>
              <a:gd name="f356" fmla="val 666588"/>
              <a:gd name="f357" fmla="val 3513355"/>
              <a:gd name="f358" fmla="val 661645"/>
              <a:gd name="f359" fmla="val 3525551"/>
              <a:gd name="f360" fmla="val 600444"/>
              <a:gd name="f361" fmla="val 3520899"/>
              <a:gd name="f362" fmla="val 491334"/>
              <a:gd name="f363" fmla="val 3516943"/>
              <a:gd name="f364" fmla="val 451794"/>
              <a:gd name="f365" fmla="val 3507522"/>
              <a:gd name="f366" fmla="val 351173"/>
              <a:gd name="f367" fmla="val 3495843"/>
              <a:gd name="f368" fmla="val 237121"/>
              <a:gd name="f369" fmla="val 3487112"/>
              <a:gd name="f370" fmla="val 235857"/>
              <a:gd name="f371" fmla="val 3499212"/>
              <a:gd name="f372" fmla="val 108372"/>
              <a:gd name="f373" fmla="val 3484386"/>
              <a:gd name="f374" fmla="val 86318"/>
              <a:gd name="f375" fmla="val 3481054"/>
              <a:gd name="f376" fmla="val 40657"/>
              <a:gd name="f377" fmla="val 3480329"/>
              <a:gd name="f378" fmla="val 6467"/>
              <a:gd name="f379" fmla="val 3476532"/>
              <a:gd name="f380" fmla="val 3475412"/>
              <a:gd name="f381" fmla="+- 0 0 -90"/>
              <a:gd name="f382" fmla="*/ f3 1 9604374"/>
              <a:gd name="f383" fmla="*/ f4 1 3585866"/>
              <a:gd name="f384" fmla="val f5"/>
              <a:gd name="f385" fmla="val f6"/>
              <a:gd name="f386" fmla="val f7"/>
              <a:gd name="f387" fmla="*/ f381 f0 1"/>
              <a:gd name="f388" fmla="+- f386 0 f384"/>
              <a:gd name="f389" fmla="+- f385 0 f384"/>
              <a:gd name="f390" fmla="*/ f387 1 f2"/>
              <a:gd name="f391" fmla="*/ f389 1 9604374"/>
              <a:gd name="f392" fmla="*/ f388 1 3585866"/>
              <a:gd name="f393" fmla="*/ 0 f389 1"/>
              <a:gd name="f394" fmla="*/ 0 f388 1"/>
              <a:gd name="f395" fmla="*/ 9604374 f389 1"/>
              <a:gd name="f396" fmla="*/ 3095088 f388 1"/>
              <a:gd name="f397" fmla="*/ 9591455 f389 1"/>
              <a:gd name="f398" fmla="*/ 3097044 f388 1"/>
              <a:gd name="f399" fmla="*/ 9285147 f389 1"/>
              <a:gd name="f400" fmla="*/ 3164182 f388 1"/>
              <a:gd name="f401" fmla="*/ 9114078 f389 1"/>
              <a:gd name="f402" fmla="*/ 3164299 f388 1"/>
              <a:gd name="f403" fmla="*/ 8999665 f389 1"/>
              <a:gd name="f404" fmla="*/ 3157864 f388 1"/>
              <a:gd name="f405" fmla="*/ 8925240 f389 1"/>
              <a:gd name="f406" fmla="*/ 3152135 f388 1"/>
              <a:gd name="f407" fmla="*/ 8868257 f389 1"/>
              <a:gd name="f408" fmla="*/ 3146819 f388 1"/>
              <a:gd name="f409" fmla="*/ 8792363 f389 1"/>
              <a:gd name="f410" fmla="*/ 3146856 f388 1"/>
              <a:gd name="f411" fmla="*/ 8668399 f389 1"/>
              <a:gd name="f412" fmla="*/ 3196893 f388 1"/>
              <a:gd name="f413" fmla="*/ 8474043 f389 1"/>
              <a:gd name="f414" fmla="*/ 3240734 f388 1"/>
              <a:gd name="f415" fmla="*/ 8317555 f389 1"/>
              <a:gd name="f416" fmla="*/ 3247156 f388 1"/>
              <a:gd name="f417" fmla="*/ 8280111 f389 1"/>
              <a:gd name="f418" fmla="*/ 3255812 f388 1"/>
              <a:gd name="f419" fmla="*/ 8096088 f389 1"/>
              <a:gd name="f420" fmla="*/ 3253903 f388 1"/>
              <a:gd name="f421" fmla="*/ 7825642 f389 1"/>
              <a:gd name="f422" fmla="*/ 3271628 f388 1"/>
              <a:gd name="f423" fmla="*/ 7531820 f389 1"/>
              <a:gd name="f424" fmla="*/ 3252671 f388 1"/>
              <a:gd name="f425" fmla="*/ 7193751 f389 1"/>
              <a:gd name="f426" fmla="*/ 3245192 f388 1"/>
              <a:gd name="f427" fmla="*/ 6976768 f389 1"/>
              <a:gd name="f428" fmla="*/ 3238559 f388 1"/>
              <a:gd name="f429" fmla="*/ 6756462 f389 1"/>
              <a:gd name="f430" fmla="*/ 3273268 f388 1"/>
              <a:gd name="f431" fmla="*/ 6512214 f389 1"/>
              <a:gd name="f432" fmla="*/ 3298845 f388 1"/>
              <a:gd name="f433" fmla="*/ 6289569 f389 1"/>
              <a:gd name="f434" fmla="*/ 3301118 f388 1"/>
              <a:gd name="f435" fmla="*/ 6157816 f389 1"/>
              <a:gd name="f436" fmla="*/ 3308643 f388 1"/>
              <a:gd name="f437" fmla="*/ 6110062 f389 1"/>
              <a:gd name="f438" fmla="*/ 3321185 f388 1"/>
              <a:gd name="f439" fmla="*/ 6041832 f389 1"/>
              <a:gd name="f440" fmla="*/ 3332190 f388 1"/>
              <a:gd name="f441" fmla="*/ 5923195 f389 1"/>
              <a:gd name="f442" fmla="*/ 3359104 f388 1"/>
              <a:gd name="f443" fmla="*/ 5770972 f389 1"/>
              <a:gd name="f444" fmla="*/ 3369893 f388 1"/>
              <a:gd name="f445" fmla="*/ 5632583 f389 1"/>
              <a:gd name="f446" fmla="*/ 3357730 f388 1"/>
              <a:gd name="f447" fmla="*/ 5539996 f389 1"/>
              <a:gd name="f448" fmla="*/ 3352890 f388 1"/>
              <a:gd name="f449" fmla="*/ 5315460 f389 1"/>
              <a:gd name="f450" fmla="*/ 3350411 f388 1"/>
              <a:gd name="f451" fmla="*/ 5072455 f389 1"/>
              <a:gd name="f452" fmla="*/ 3338147 f388 1"/>
              <a:gd name="f453" fmla="*/ 5016364 f389 1"/>
              <a:gd name="f454" fmla="*/ 3348937 f388 1"/>
              <a:gd name="f455" fmla="*/ 4922276 f389 1"/>
              <a:gd name="f456" fmla="*/ 3366515 f388 1"/>
              <a:gd name="f457" fmla="*/ 4856444 f389 1"/>
              <a:gd name="f458" fmla="*/ 3399463 f388 1"/>
              <a:gd name="f459" fmla="*/ 4775993 f389 1"/>
              <a:gd name="f460" fmla="*/ 3406312 f388 1"/>
              <a:gd name="f461" fmla="*/ 4667320 f389 1"/>
              <a:gd name="f462" fmla="*/ 3397926 f388 1"/>
              <a:gd name="f463" fmla="*/ 4540268 f389 1"/>
              <a:gd name="f464" fmla="*/ 3424464 f388 1"/>
              <a:gd name="f465" fmla="*/ 4465491 f389 1"/>
              <a:gd name="f466" fmla="*/ 3433154 f388 1"/>
              <a:gd name="f467" fmla="*/ 4262864 f389 1"/>
              <a:gd name="f468" fmla="*/ 3464075 f388 1"/>
              <a:gd name="f469" fmla="*/ 4175005 f389 1"/>
              <a:gd name="f470" fmla="*/ 3493545 f388 1"/>
              <a:gd name="f471" fmla="*/ 4030100 f389 1"/>
              <a:gd name="f472" fmla="*/ 3514212 f388 1"/>
              <a:gd name="f473" fmla="*/ 3926631 f389 1"/>
              <a:gd name="f474" fmla="*/ 3525304 f388 1"/>
              <a:gd name="f475" fmla="*/ 3897306 f389 1"/>
              <a:gd name="f476" fmla="*/ 3547095 f388 1"/>
              <a:gd name="f477" fmla="*/ 3896886 f389 1"/>
              <a:gd name="f478" fmla="*/ 3547500 f388 1"/>
              <a:gd name="f479" fmla="*/ 3834004 f389 1"/>
              <a:gd name="f480" fmla="*/ 3550510 f388 1"/>
              <a:gd name="f481" fmla="*/ 3696227 f389 1"/>
              <a:gd name="f482" fmla="*/ 3574175 f388 1"/>
              <a:gd name="f483" fmla="*/ 3652821 f389 1"/>
              <a:gd name="f484" fmla="*/ 3580368 f388 1"/>
              <a:gd name="f485" fmla="*/ 3629691 f389 1"/>
              <a:gd name="f486" fmla="*/ 3585866 f388 1"/>
              <a:gd name="f487" fmla="*/ 3595018 f389 1"/>
              <a:gd name="f488" fmla="*/ 3571623 f388 1"/>
              <a:gd name="f489" fmla="*/ 3551656 f389 1"/>
              <a:gd name="f490" fmla="*/ 3577800 f388 1"/>
              <a:gd name="f491" fmla="*/ 3541558 f389 1"/>
              <a:gd name="f492" fmla="*/ 3579797 f388 1"/>
              <a:gd name="f493" fmla="*/ 3465708 f389 1"/>
              <a:gd name="f494" fmla="*/ 3565931 f388 1"/>
              <a:gd name="f495" fmla="*/ 3458313 f389 1"/>
              <a:gd name="f496" fmla="*/ 3560366 f388 1"/>
              <a:gd name="f497" fmla="*/ 3420278 f389 1"/>
              <a:gd name="f498" fmla="*/ 3557947 f388 1"/>
              <a:gd name="f499" fmla="*/ 3415952 f389 1"/>
              <a:gd name="f500" fmla="*/ 3559424 f388 1"/>
              <a:gd name="f501" fmla="*/ 3384432 f389 1"/>
              <a:gd name="f502" fmla="*/ 3550905 f388 1"/>
              <a:gd name="f503" fmla="*/ 3258039 f389 1"/>
              <a:gd name="f504" fmla="*/ 3535884 f388 1"/>
              <a:gd name="f505" fmla="*/ 3015008 f389 1"/>
              <a:gd name="f506" fmla="*/ 3528000 f388 1"/>
              <a:gd name="f507" fmla="*/ 2761910 f389 1"/>
              <a:gd name="f508" fmla="*/ 3505496 f388 1"/>
              <a:gd name="f509" fmla="*/ 2521923 f389 1"/>
              <a:gd name="f510" fmla="*/ 3514208 f388 1"/>
              <a:gd name="f511" fmla="*/ 2085894 f389 1"/>
              <a:gd name="f512" fmla="*/ 3490122 f388 1"/>
              <a:gd name="f513" fmla="*/ 1936305 f389 1"/>
              <a:gd name="f514" fmla="*/ 3487966 f388 1"/>
              <a:gd name="f515" fmla="*/ 1836080 f389 1"/>
              <a:gd name="f516" fmla="*/ 3487150 f388 1"/>
              <a:gd name="f517" fmla="*/ 1829133 f389 1"/>
              <a:gd name="f518" fmla="*/ 3489437 f388 1"/>
              <a:gd name="f519" fmla="*/ 1801140 f389 1"/>
              <a:gd name="f520" fmla="*/ 3490787 f388 1"/>
              <a:gd name="f521" fmla="*/ 1793476 f389 1"/>
              <a:gd name="f522" fmla="*/ 3500921 f388 1"/>
              <a:gd name="f523" fmla="*/ 1699923 f389 1"/>
              <a:gd name="f524" fmla="*/ 3509706 f388 1"/>
              <a:gd name="f525" fmla="*/ 1474760 f389 1"/>
              <a:gd name="f526" fmla="*/ 3513685 f388 1"/>
              <a:gd name="f527" fmla="*/ 1308130 f389 1"/>
              <a:gd name="f528" fmla="*/ 3496703 f388 1"/>
              <a:gd name="f529" fmla="*/ 1252381 f389 1"/>
              <a:gd name="f530" fmla="*/ 3506093 f388 1"/>
              <a:gd name="f531" fmla="*/ 1174550 f389 1"/>
              <a:gd name="f532" fmla="*/ 3512642 f388 1"/>
              <a:gd name="f533" fmla="*/ 924455 f389 1"/>
              <a:gd name="f534" fmla="*/ 3507283 f388 1"/>
              <a:gd name="f535" fmla="*/ 718373 f389 1"/>
              <a:gd name="f536" fmla="*/ 3511753 f388 1"/>
              <a:gd name="f537" fmla="*/ 600444 f389 1"/>
              <a:gd name="f538" fmla="*/ 3520899 f388 1"/>
              <a:gd name="f539" fmla="*/ 351173 f389 1"/>
              <a:gd name="f540" fmla="*/ 3495843 f388 1"/>
              <a:gd name="f541" fmla="*/ 108372 f389 1"/>
              <a:gd name="f542" fmla="*/ 3484386 f388 1"/>
              <a:gd name="f543" fmla="*/ 6467 f389 1"/>
              <a:gd name="f544" fmla="*/ 3476532 f388 1"/>
              <a:gd name="f545" fmla="*/ 3475412 f388 1"/>
              <a:gd name="f546" fmla="+- f390 0 f1"/>
              <a:gd name="f547" fmla="*/ f393 1 9604374"/>
              <a:gd name="f548" fmla="*/ f394 1 3585866"/>
              <a:gd name="f549" fmla="*/ f395 1 9604374"/>
              <a:gd name="f550" fmla="*/ f396 1 3585866"/>
              <a:gd name="f551" fmla="*/ f397 1 9604374"/>
              <a:gd name="f552" fmla="*/ f398 1 3585866"/>
              <a:gd name="f553" fmla="*/ f399 1 9604374"/>
              <a:gd name="f554" fmla="*/ f400 1 3585866"/>
              <a:gd name="f555" fmla="*/ f401 1 9604374"/>
              <a:gd name="f556" fmla="*/ f402 1 3585866"/>
              <a:gd name="f557" fmla="*/ f403 1 9604374"/>
              <a:gd name="f558" fmla="*/ f404 1 3585866"/>
              <a:gd name="f559" fmla="*/ f405 1 9604374"/>
              <a:gd name="f560" fmla="*/ f406 1 3585866"/>
              <a:gd name="f561" fmla="*/ f407 1 9604374"/>
              <a:gd name="f562" fmla="*/ f408 1 3585866"/>
              <a:gd name="f563" fmla="*/ f409 1 9604374"/>
              <a:gd name="f564" fmla="*/ f410 1 3585866"/>
              <a:gd name="f565" fmla="*/ f411 1 9604374"/>
              <a:gd name="f566" fmla="*/ f412 1 3585866"/>
              <a:gd name="f567" fmla="*/ f413 1 9604374"/>
              <a:gd name="f568" fmla="*/ f414 1 3585866"/>
              <a:gd name="f569" fmla="*/ f415 1 9604374"/>
              <a:gd name="f570" fmla="*/ f416 1 3585866"/>
              <a:gd name="f571" fmla="*/ f417 1 9604374"/>
              <a:gd name="f572" fmla="*/ f418 1 3585866"/>
              <a:gd name="f573" fmla="*/ f419 1 9604374"/>
              <a:gd name="f574" fmla="*/ f420 1 3585866"/>
              <a:gd name="f575" fmla="*/ f421 1 9604374"/>
              <a:gd name="f576" fmla="*/ f422 1 3585866"/>
              <a:gd name="f577" fmla="*/ f423 1 9604374"/>
              <a:gd name="f578" fmla="*/ f424 1 3585866"/>
              <a:gd name="f579" fmla="*/ f425 1 9604374"/>
              <a:gd name="f580" fmla="*/ f426 1 3585866"/>
              <a:gd name="f581" fmla="*/ f427 1 9604374"/>
              <a:gd name="f582" fmla="*/ f428 1 3585866"/>
              <a:gd name="f583" fmla="*/ f429 1 9604374"/>
              <a:gd name="f584" fmla="*/ f430 1 3585866"/>
              <a:gd name="f585" fmla="*/ f431 1 9604374"/>
              <a:gd name="f586" fmla="*/ f432 1 3585866"/>
              <a:gd name="f587" fmla="*/ f433 1 9604374"/>
              <a:gd name="f588" fmla="*/ f434 1 3585866"/>
              <a:gd name="f589" fmla="*/ f435 1 9604374"/>
              <a:gd name="f590" fmla="*/ f436 1 3585866"/>
              <a:gd name="f591" fmla="*/ f437 1 9604374"/>
              <a:gd name="f592" fmla="*/ f438 1 3585866"/>
              <a:gd name="f593" fmla="*/ f439 1 9604374"/>
              <a:gd name="f594" fmla="*/ f440 1 3585866"/>
              <a:gd name="f595" fmla="*/ f441 1 9604374"/>
              <a:gd name="f596" fmla="*/ f442 1 3585866"/>
              <a:gd name="f597" fmla="*/ f443 1 9604374"/>
              <a:gd name="f598" fmla="*/ f444 1 3585866"/>
              <a:gd name="f599" fmla="*/ f445 1 9604374"/>
              <a:gd name="f600" fmla="*/ f446 1 3585866"/>
              <a:gd name="f601" fmla="*/ f447 1 9604374"/>
              <a:gd name="f602" fmla="*/ f448 1 3585866"/>
              <a:gd name="f603" fmla="*/ f449 1 9604374"/>
              <a:gd name="f604" fmla="*/ f450 1 3585866"/>
              <a:gd name="f605" fmla="*/ f451 1 9604374"/>
              <a:gd name="f606" fmla="*/ f452 1 3585866"/>
              <a:gd name="f607" fmla="*/ f453 1 9604374"/>
              <a:gd name="f608" fmla="*/ f454 1 3585866"/>
              <a:gd name="f609" fmla="*/ f455 1 9604374"/>
              <a:gd name="f610" fmla="*/ f456 1 3585866"/>
              <a:gd name="f611" fmla="*/ f457 1 9604374"/>
              <a:gd name="f612" fmla="*/ f458 1 3585866"/>
              <a:gd name="f613" fmla="*/ f459 1 9604374"/>
              <a:gd name="f614" fmla="*/ f460 1 3585866"/>
              <a:gd name="f615" fmla="*/ f461 1 9604374"/>
              <a:gd name="f616" fmla="*/ f462 1 3585866"/>
              <a:gd name="f617" fmla="*/ f463 1 9604374"/>
              <a:gd name="f618" fmla="*/ f464 1 3585866"/>
              <a:gd name="f619" fmla="*/ f465 1 9604374"/>
              <a:gd name="f620" fmla="*/ f466 1 3585866"/>
              <a:gd name="f621" fmla="*/ f467 1 9604374"/>
              <a:gd name="f622" fmla="*/ f468 1 3585866"/>
              <a:gd name="f623" fmla="*/ f469 1 9604374"/>
              <a:gd name="f624" fmla="*/ f470 1 3585866"/>
              <a:gd name="f625" fmla="*/ f471 1 9604374"/>
              <a:gd name="f626" fmla="*/ f472 1 3585866"/>
              <a:gd name="f627" fmla="*/ f473 1 9604374"/>
              <a:gd name="f628" fmla="*/ f474 1 3585866"/>
              <a:gd name="f629" fmla="*/ f475 1 9604374"/>
              <a:gd name="f630" fmla="*/ f476 1 3585866"/>
              <a:gd name="f631" fmla="*/ f477 1 9604374"/>
              <a:gd name="f632" fmla="*/ f478 1 3585866"/>
              <a:gd name="f633" fmla="*/ f479 1 9604374"/>
              <a:gd name="f634" fmla="*/ f480 1 3585866"/>
              <a:gd name="f635" fmla="*/ f481 1 9604374"/>
              <a:gd name="f636" fmla="*/ f482 1 3585866"/>
              <a:gd name="f637" fmla="*/ f483 1 9604374"/>
              <a:gd name="f638" fmla="*/ f484 1 3585866"/>
              <a:gd name="f639" fmla="*/ f485 1 9604374"/>
              <a:gd name="f640" fmla="*/ f486 1 3585866"/>
              <a:gd name="f641" fmla="*/ f487 1 9604374"/>
              <a:gd name="f642" fmla="*/ f488 1 3585866"/>
              <a:gd name="f643" fmla="*/ f489 1 9604374"/>
              <a:gd name="f644" fmla="*/ f490 1 3585866"/>
              <a:gd name="f645" fmla="*/ f491 1 9604374"/>
              <a:gd name="f646" fmla="*/ f492 1 3585866"/>
              <a:gd name="f647" fmla="*/ f493 1 9604374"/>
              <a:gd name="f648" fmla="*/ f494 1 3585866"/>
              <a:gd name="f649" fmla="*/ f495 1 9604374"/>
              <a:gd name="f650" fmla="*/ f496 1 3585866"/>
              <a:gd name="f651" fmla="*/ f497 1 9604374"/>
              <a:gd name="f652" fmla="*/ f498 1 3585866"/>
              <a:gd name="f653" fmla="*/ f499 1 9604374"/>
              <a:gd name="f654" fmla="*/ f500 1 3585866"/>
              <a:gd name="f655" fmla="*/ f501 1 9604374"/>
              <a:gd name="f656" fmla="*/ f502 1 3585866"/>
              <a:gd name="f657" fmla="*/ f503 1 9604374"/>
              <a:gd name="f658" fmla="*/ f504 1 3585866"/>
              <a:gd name="f659" fmla="*/ f505 1 9604374"/>
              <a:gd name="f660" fmla="*/ f506 1 3585866"/>
              <a:gd name="f661" fmla="*/ f507 1 9604374"/>
              <a:gd name="f662" fmla="*/ f508 1 3585866"/>
              <a:gd name="f663" fmla="*/ f509 1 9604374"/>
              <a:gd name="f664" fmla="*/ f510 1 3585866"/>
              <a:gd name="f665" fmla="*/ f511 1 9604374"/>
              <a:gd name="f666" fmla="*/ f512 1 3585866"/>
              <a:gd name="f667" fmla="*/ f513 1 9604374"/>
              <a:gd name="f668" fmla="*/ f514 1 3585866"/>
              <a:gd name="f669" fmla="*/ f515 1 9604374"/>
              <a:gd name="f670" fmla="*/ f516 1 3585866"/>
              <a:gd name="f671" fmla="*/ f517 1 9604374"/>
              <a:gd name="f672" fmla="*/ f518 1 3585866"/>
              <a:gd name="f673" fmla="*/ f519 1 9604374"/>
              <a:gd name="f674" fmla="*/ f520 1 3585866"/>
              <a:gd name="f675" fmla="*/ f521 1 9604374"/>
              <a:gd name="f676" fmla="*/ f522 1 3585866"/>
              <a:gd name="f677" fmla="*/ f523 1 9604374"/>
              <a:gd name="f678" fmla="*/ f524 1 3585866"/>
              <a:gd name="f679" fmla="*/ f525 1 9604374"/>
              <a:gd name="f680" fmla="*/ f526 1 3585866"/>
              <a:gd name="f681" fmla="*/ f527 1 9604374"/>
              <a:gd name="f682" fmla="*/ f528 1 3585866"/>
              <a:gd name="f683" fmla="*/ f529 1 9604374"/>
              <a:gd name="f684" fmla="*/ f530 1 3585866"/>
              <a:gd name="f685" fmla="*/ f531 1 9604374"/>
              <a:gd name="f686" fmla="*/ f532 1 3585866"/>
              <a:gd name="f687" fmla="*/ f533 1 9604374"/>
              <a:gd name="f688" fmla="*/ f534 1 3585866"/>
              <a:gd name="f689" fmla="*/ f535 1 9604374"/>
              <a:gd name="f690" fmla="*/ f536 1 3585866"/>
              <a:gd name="f691" fmla="*/ f537 1 9604374"/>
              <a:gd name="f692" fmla="*/ f538 1 3585866"/>
              <a:gd name="f693" fmla="*/ f539 1 9604374"/>
              <a:gd name="f694" fmla="*/ f540 1 3585866"/>
              <a:gd name="f695" fmla="*/ f541 1 9604374"/>
              <a:gd name="f696" fmla="*/ f542 1 3585866"/>
              <a:gd name="f697" fmla="*/ f543 1 9604374"/>
              <a:gd name="f698" fmla="*/ f544 1 3585866"/>
              <a:gd name="f699" fmla="*/ f545 1 3585866"/>
              <a:gd name="f700" fmla="*/ f384 1 f391"/>
              <a:gd name="f701" fmla="*/ f385 1 f391"/>
              <a:gd name="f702" fmla="*/ f384 1 f392"/>
              <a:gd name="f703" fmla="*/ f386 1 f392"/>
              <a:gd name="f704" fmla="*/ f547 1 f391"/>
              <a:gd name="f705" fmla="*/ f548 1 f392"/>
              <a:gd name="f706" fmla="*/ f549 1 f391"/>
              <a:gd name="f707" fmla="*/ f550 1 f392"/>
              <a:gd name="f708" fmla="*/ f551 1 f391"/>
              <a:gd name="f709" fmla="*/ f552 1 f392"/>
              <a:gd name="f710" fmla="*/ f553 1 f391"/>
              <a:gd name="f711" fmla="*/ f554 1 f392"/>
              <a:gd name="f712" fmla="*/ f555 1 f391"/>
              <a:gd name="f713" fmla="*/ f556 1 f392"/>
              <a:gd name="f714" fmla="*/ f557 1 f391"/>
              <a:gd name="f715" fmla="*/ f558 1 f392"/>
              <a:gd name="f716" fmla="*/ f559 1 f391"/>
              <a:gd name="f717" fmla="*/ f560 1 f392"/>
              <a:gd name="f718" fmla="*/ f561 1 f391"/>
              <a:gd name="f719" fmla="*/ f562 1 f392"/>
              <a:gd name="f720" fmla="*/ f563 1 f391"/>
              <a:gd name="f721" fmla="*/ f564 1 f392"/>
              <a:gd name="f722" fmla="*/ f565 1 f391"/>
              <a:gd name="f723" fmla="*/ f566 1 f392"/>
              <a:gd name="f724" fmla="*/ f567 1 f391"/>
              <a:gd name="f725" fmla="*/ f568 1 f392"/>
              <a:gd name="f726" fmla="*/ f569 1 f391"/>
              <a:gd name="f727" fmla="*/ f570 1 f392"/>
              <a:gd name="f728" fmla="*/ f571 1 f391"/>
              <a:gd name="f729" fmla="*/ f572 1 f392"/>
              <a:gd name="f730" fmla="*/ f573 1 f391"/>
              <a:gd name="f731" fmla="*/ f574 1 f392"/>
              <a:gd name="f732" fmla="*/ f575 1 f391"/>
              <a:gd name="f733" fmla="*/ f576 1 f392"/>
              <a:gd name="f734" fmla="*/ f577 1 f391"/>
              <a:gd name="f735" fmla="*/ f578 1 f392"/>
              <a:gd name="f736" fmla="*/ f579 1 f391"/>
              <a:gd name="f737" fmla="*/ f580 1 f392"/>
              <a:gd name="f738" fmla="*/ f581 1 f391"/>
              <a:gd name="f739" fmla="*/ f582 1 f392"/>
              <a:gd name="f740" fmla="*/ f583 1 f391"/>
              <a:gd name="f741" fmla="*/ f584 1 f392"/>
              <a:gd name="f742" fmla="*/ f585 1 f391"/>
              <a:gd name="f743" fmla="*/ f586 1 f392"/>
              <a:gd name="f744" fmla="*/ f587 1 f391"/>
              <a:gd name="f745" fmla="*/ f588 1 f392"/>
              <a:gd name="f746" fmla="*/ f589 1 f391"/>
              <a:gd name="f747" fmla="*/ f590 1 f392"/>
              <a:gd name="f748" fmla="*/ f591 1 f391"/>
              <a:gd name="f749" fmla="*/ f592 1 f392"/>
              <a:gd name="f750" fmla="*/ f593 1 f391"/>
              <a:gd name="f751" fmla="*/ f594 1 f392"/>
              <a:gd name="f752" fmla="*/ f595 1 f391"/>
              <a:gd name="f753" fmla="*/ f596 1 f392"/>
              <a:gd name="f754" fmla="*/ f597 1 f391"/>
              <a:gd name="f755" fmla="*/ f598 1 f392"/>
              <a:gd name="f756" fmla="*/ f599 1 f391"/>
              <a:gd name="f757" fmla="*/ f600 1 f392"/>
              <a:gd name="f758" fmla="*/ f601 1 f391"/>
              <a:gd name="f759" fmla="*/ f602 1 f392"/>
              <a:gd name="f760" fmla="*/ f603 1 f391"/>
              <a:gd name="f761" fmla="*/ f604 1 f392"/>
              <a:gd name="f762" fmla="*/ f605 1 f391"/>
              <a:gd name="f763" fmla="*/ f606 1 f392"/>
              <a:gd name="f764" fmla="*/ f607 1 f391"/>
              <a:gd name="f765" fmla="*/ f608 1 f392"/>
              <a:gd name="f766" fmla="*/ f609 1 f391"/>
              <a:gd name="f767" fmla="*/ f610 1 f392"/>
              <a:gd name="f768" fmla="*/ f611 1 f391"/>
              <a:gd name="f769" fmla="*/ f612 1 f392"/>
              <a:gd name="f770" fmla="*/ f613 1 f391"/>
              <a:gd name="f771" fmla="*/ f614 1 f392"/>
              <a:gd name="f772" fmla="*/ f615 1 f391"/>
              <a:gd name="f773" fmla="*/ f616 1 f392"/>
              <a:gd name="f774" fmla="*/ f617 1 f391"/>
              <a:gd name="f775" fmla="*/ f618 1 f392"/>
              <a:gd name="f776" fmla="*/ f619 1 f391"/>
              <a:gd name="f777" fmla="*/ f620 1 f392"/>
              <a:gd name="f778" fmla="*/ f621 1 f391"/>
              <a:gd name="f779" fmla="*/ f622 1 f392"/>
              <a:gd name="f780" fmla="*/ f623 1 f391"/>
              <a:gd name="f781" fmla="*/ f624 1 f392"/>
              <a:gd name="f782" fmla="*/ f625 1 f391"/>
              <a:gd name="f783" fmla="*/ f626 1 f392"/>
              <a:gd name="f784" fmla="*/ f627 1 f391"/>
              <a:gd name="f785" fmla="*/ f628 1 f392"/>
              <a:gd name="f786" fmla="*/ f629 1 f391"/>
              <a:gd name="f787" fmla="*/ f630 1 f392"/>
              <a:gd name="f788" fmla="*/ f631 1 f391"/>
              <a:gd name="f789" fmla="*/ f632 1 f392"/>
              <a:gd name="f790" fmla="*/ f633 1 f391"/>
              <a:gd name="f791" fmla="*/ f634 1 f392"/>
              <a:gd name="f792" fmla="*/ f635 1 f391"/>
              <a:gd name="f793" fmla="*/ f636 1 f392"/>
              <a:gd name="f794" fmla="*/ f637 1 f391"/>
              <a:gd name="f795" fmla="*/ f638 1 f392"/>
              <a:gd name="f796" fmla="*/ f639 1 f391"/>
              <a:gd name="f797" fmla="*/ f640 1 f392"/>
              <a:gd name="f798" fmla="*/ f641 1 f391"/>
              <a:gd name="f799" fmla="*/ f642 1 f392"/>
              <a:gd name="f800" fmla="*/ f643 1 f391"/>
              <a:gd name="f801" fmla="*/ f644 1 f392"/>
              <a:gd name="f802" fmla="*/ f645 1 f391"/>
              <a:gd name="f803" fmla="*/ f646 1 f392"/>
              <a:gd name="f804" fmla="*/ f647 1 f391"/>
              <a:gd name="f805" fmla="*/ f648 1 f392"/>
              <a:gd name="f806" fmla="*/ f649 1 f391"/>
              <a:gd name="f807" fmla="*/ f650 1 f392"/>
              <a:gd name="f808" fmla="*/ f651 1 f391"/>
              <a:gd name="f809" fmla="*/ f652 1 f392"/>
              <a:gd name="f810" fmla="*/ f653 1 f391"/>
              <a:gd name="f811" fmla="*/ f654 1 f392"/>
              <a:gd name="f812" fmla="*/ f655 1 f391"/>
              <a:gd name="f813" fmla="*/ f656 1 f392"/>
              <a:gd name="f814" fmla="*/ f657 1 f391"/>
              <a:gd name="f815" fmla="*/ f658 1 f392"/>
              <a:gd name="f816" fmla="*/ f659 1 f391"/>
              <a:gd name="f817" fmla="*/ f660 1 f392"/>
              <a:gd name="f818" fmla="*/ f661 1 f391"/>
              <a:gd name="f819" fmla="*/ f662 1 f392"/>
              <a:gd name="f820" fmla="*/ f663 1 f391"/>
              <a:gd name="f821" fmla="*/ f664 1 f392"/>
              <a:gd name="f822" fmla="*/ f665 1 f391"/>
              <a:gd name="f823" fmla="*/ f666 1 f392"/>
              <a:gd name="f824" fmla="*/ f667 1 f391"/>
              <a:gd name="f825" fmla="*/ f668 1 f392"/>
              <a:gd name="f826" fmla="*/ f669 1 f391"/>
              <a:gd name="f827" fmla="*/ f670 1 f392"/>
              <a:gd name="f828" fmla="*/ f671 1 f391"/>
              <a:gd name="f829" fmla="*/ f672 1 f392"/>
              <a:gd name="f830" fmla="*/ f673 1 f391"/>
              <a:gd name="f831" fmla="*/ f674 1 f392"/>
              <a:gd name="f832" fmla="*/ f675 1 f391"/>
              <a:gd name="f833" fmla="*/ f676 1 f392"/>
              <a:gd name="f834" fmla="*/ f677 1 f391"/>
              <a:gd name="f835" fmla="*/ f678 1 f392"/>
              <a:gd name="f836" fmla="*/ f679 1 f391"/>
              <a:gd name="f837" fmla="*/ f680 1 f392"/>
              <a:gd name="f838" fmla="*/ f681 1 f391"/>
              <a:gd name="f839" fmla="*/ f682 1 f392"/>
              <a:gd name="f840" fmla="*/ f683 1 f391"/>
              <a:gd name="f841" fmla="*/ f684 1 f392"/>
              <a:gd name="f842" fmla="*/ f685 1 f391"/>
              <a:gd name="f843" fmla="*/ f686 1 f392"/>
              <a:gd name="f844" fmla="*/ f687 1 f391"/>
              <a:gd name="f845" fmla="*/ f688 1 f392"/>
              <a:gd name="f846" fmla="*/ f689 1 f391"/>
              <a:gd name="f847" fmla="*/ f690 1 f392"/>
              <a:gd name="f848" fmla="*/ f691 1 f391"/>
              <a:gd name="f849" fmla="*/ f692 1 f392"/>
              <a:gd name="f850" fmla="*/ f693 1 f391"/>
              <a:gd name="f851" fmla="*/ f694 1 f392"/>
              <a:gd name="f852" fmla="*/ f695 1 f391"/>
              <a:gd name="f853" fmla="*/ f696 1 f392"/>
              <a:gd name="f854" fmla="*/ f697 1 f391"/>
              <a:gd name="f855" fmla="*/ f698 1 f392"/>
              <a:gd name="f856" fmla="*/ f699 1 f392"/>
              <a:gd name="f857" fmla="*/ f700 f382 1"/>
              <a:gd name="f858" fmla="*/ f701 f382 1"/>
              <a:gd name="f859" fmla="*/ f703 f383 1"/>
              <a:gd name="f860" fmla="*/ f702 f383 1"/>
              <a:gd name="f861" fmla="*/ f704 f382 1"/>
              <a:gd name="f862" fmla="*/ f705 f383 1"/>
              <a:gd name="f863" fmla="*/ f706 f382 1"/>
              <a:gd name="f864" fmla="*/ f707 f383 1"/>
              <a:gd name="f865" fmla="*/ f708 f382 1"/>
              <a:gd name="f866" fmla="*/ f709 f383 1"/>
              <a:gd name="f867" fmla="*/ f710 f382 1"/>
              <a:gd name="f868" fmla="*/ f711 f383 1"/>
              <a:gd name="f869" fmla="*/ f712 f382 1"/>
              <a:gd name="f870" fmla="*/ f713 f383 1"/>
              <a:gd name="f871" fmla="*/ f714 f382 1"/>
              <a:gd name="f872" fmla="*/ f715 f383 1"/>
              <a:gd name="f873" fmla="*/ f716 f382 1"/>
              <a:gd name="f874" fmla="*/ f717 f383 1"/>
              <a:gd name="f875" fmla="*/ f718 f382 1"/>
              <a:gd name="f876" fmla="*/ f719 f383 1"/>
              <a:gd name="f877" fmla="*/ f720 f382 1"/>
              <a:gd name="f878" fmla="*/ f721 f383 1"/>
              <a:gd name="f879" fmla="*/ f722 f382 1"/>
              <a:gd name="f880" fmla="*/ f723 f383 1"/>
              <a:gd name="f881" fmla="*/ f724 f382 1"/>
              <a:gd name="f882" fmla="*/ f725 f383 1"/>
              <a:gd name="f883" fmla="*/ f726 f382 1"/>
              <a:gd name="f884" fmla="*/ f727 f383 1"/>
              <a:gd name="f885" fmla="*/ f728 f382 1"/>
              <a:gd name="f886" fmla="*/ f729 f383 1"/>
              <a:gd name="f887" fmla="*/ f730 f382 1"/>
              <a:gd name="f888" fmla="*/ f731 f383 1"/>
              <a:gd name="f889" fmla="*/ f732 f382 1"/>
              <a:gd name="f890" fmla="*/ f733 f383 1"/>
              <a:gd name="f891" fmla="*/ f734 f382 1"/>
              <a:gd name="f892" fmla="*/ f735 f383 1"/>
              <a:gd name="f893" fmla="*/ f736 f382 1"/>
              <a:gd name="f894" fmla="*/ f737 f383 1"/>
              <a:gd name="f895" fmla="*/ f738 f382 1"/>
              <a:gd name="f896" fmla="*/ f739 f383 1"/>
              <a:gd name="f897" fmla="*/ f740 f382 1"/>
              <a:gd name="f898" fmla="*/ f741 f383 1"/>
              <a:gd name="f899" fmla="*/ f742 f382 1"/>
              <a:gd name="f900" fmla="*/ f743 f383 1"/>
              <a:gd name="f901" fmla="*/ f744 f382 1"/>
              <a:gd name="f902" fmla="*/ f745 f383 1"/>
              <a:gd name="f903" fmla="*/ f746 f382 1"/>
              <a:gd name="f904" fmla="*/ f747 f383 1"/>
              <a:gd name="f905" fmla="*/ f748 f382 1"/>
              <a:gd name="f906" fmla="*/ f749 f383 1"/>
              <a:gd name="f907" fmla="*/ f750 f382 1"/>
              <a:gd name="f908" fmla="*/ f751 f383 1"/>
              <a:gd name="f909" fmla="*/ f752 f382 1"/>
              <a:gd name="f910" fmla="*/ f753 f383 1"/>
              <a:gd name="f911" fmla="*/ f754 f382 1"/>
              <a:gd name="f912" fmla="*/ f755 f383 1"/>
              <a:gd name="f913" fmla="*/ f756 f382 1"/>
              <a:gd name="f914" fmla="*/ f757 f383 1"/>
              <a:gd name="f915" fmla="*/ f758 f382 1"/>
              <a:gd name="f916" fmla="*/ f759 f383 1"/>
              <a:gd name="f917" fmla="*/ f760 f382 1"/>
              <a:gd name="f918" fmla="*/ f761 f383 1"/>
              <a:gd name="f919" fmla="*/ f762 f382 1"/>
              <a:gd name="f920" fmla="*/ f763 f383 1"/>
              <a:gd name="f921" fmla="*/ f764 f382 1"/>
              <a:gd name="f922" fmla="*/ f765 f383 1"/>
              <a:gd name="f923" fmla="*/ f766 f382 1"/>
              <a:gd name="f924" fmla="*/ f767 f383 1"/>
              <a:gd name="f925" fmla="*/ f768 f382 1"/>
              <a:gd name="f926" fmla="*/ f769 f383 1"/>
              <a:gd name="f927" fmla="*/ f770 f382 1"/>
              <a:gd name="f928" fmla="*/ f771 f383 1"/>
              <a:gd name="f929" fmla="*/ f772 f382 1"/>
              <a:gd name="f930" fmla="*/ f773 f383 1"/>
              <a:gd name="f931" fmla="*/ f774 f382 1"/>
              <a:gd name="f932" fmla="*/ f775 f383 1"/>
              <a:gd name="f933" fmla="*/ f776 f382 1"/>
              <a:gd name="f934" fmla="*/ f777 f383 1"/>
              <a:gd name="f935" fmla="*/ f778 f382 1"/>
              <a:gd name="f936" fmla="*/ f779 f383 1"/>
              <a:gd name="f937" fmla="*/ f780 f382 1"/>
              <a:gd name="f938" fmla="*/ f781 f383 1"/>
              <a:gd name="f939" fmla="*/ f782 f382 1"/>
              <a:gd name="f940" fmla="*/ f783 f383 1"/>
              <a:gd name="f941" fmla="*/ f784 f382 1"/>
              <a:gd name="f942" fmla="*/ f785 f383 1"/>
              <a:gd name="f943" fmla="*/ f786 f382 1"/>
              <a:gd name="f944" fmla="*/ f787 f383 1"/>
              <a:gd name="f945" fmla="*/ f788 f382 1"/>
              <a:gd name="f946" fmla="*/ f789 f383 1"/>
              <a:gd name="f947" fmla="*/ f790 f382 1"/>
              <a:gd name="f948" fmla="*/ f791 f383 1"/>
              <a:gd name="f949" fmla="*/ f792 f382 1"/>
              <a:gd name="f950" fmla="*/ f793 f383 1"/>
              <a:gd name="f951" fmla="*/ f794 f382 1"/>
              <a:gd name="f952" fmla="*/ f795 f383 1"/>
              <a:gd name="f953" fmla="*/ f796 f382 1"/>
              <a:gd name="f954" fmla="*/ f797 f383 1"/>
              <a:gd name="f955" fmla="*/ f798 f382 1"/>
              <a:gd name="f956" fmla="*/ f799 f383 1"/>
              <a:gd name="f957" fmla="*/ f800 f382 1"/>
              <a:gd name="f958" fmla="*/ f801 f383 1"/>
              <a:gd name="f959" fmla="*/ f802 f382 1"/>
              <a:gd name="f960" fmla="*/ f803 f383 1"/>
              <a:gd name="f961" fmla="*/ f804 f382 1"/>
              <a:gd name="f962" fmla="*/ f805 f383 1"/>
              <a:gd name="f963" fmla="*/ f806 f382 1"/>
              <a:gd name="f964" fmla="*/ f807 f383 1"/>
              <a:gd name="f965" fmla="*/ f808 f382 1"/>
              <a:gd name="f966" fmla="*/ f809 f383 1"/>
              <a:gd name="f967" fmla="*/ f810 f382 1"/>
              <a:gd name="f968" fmla="*/ f811 f383 1"/>
              <a:gd name="f969" fmla="*/ f812 f382 1"/>
              <a:gd name="f970" fmla="*/ f813 f383 1"/>
              <a:gd name="f971" fmla="*/ f814 f382 1"/>
              <a:gd name="f972" fmla="*/ f815 f383 1"/>
              <a:gd name="f973" fmla="*/ f816 f382 1"/>
              <a:gd name="f974" fmla="*/ f817 f383 1"/>
              <a:gd name="f975" fmla="*/ f818 f382 1"/>
              <a:gd name="f976" fmla="*/ f819 f383 1"/>
              <a:gd name="f977" fmla="*/ f820 f382 1"/>
              <a:gd name="f978" fmla="*/ f821 f383 1"/>
              <a:gd name="f979" fmla="*/ f822 f382 1"/>
              <a:gd name="f980" fmla="*/ f823 f383 1"/>
              <a:gd name="f981" fmla="*/ f824 f382 1"/>
              <a:gd name="f982" fmla="*/ f825 f383 1"/>
              <a:gd name="f983" fmla="*/ f826 f382 1"/>
              <a:gd name="f984" fmla="*/ f827 f383 1"/>
              <a:gd name="f985" fmla="*/ f828 f382 1"/>
              <a:gd name="f986" fmla="*/ f829 f383 1"/>
              <a:gd name="f987" fmla="*/ f830 f382 1"/>
              <a:gd name="f988" fmla="*/ f831 f383 1"/>
              <a:gd name="f989" fmla="*/ f832 f382 1"/>
              <a:gd name="f990" fmla="*/ f833 f383 1"/>
              <a:gd name="f991" fmla="*/ f834 f382 1"/>
              <a:gd name="f992" fmla="*/ f835 f383 1"/>
              <a:gd name="f993" fmla="*/ f836 f382 1"/>
              <a:gd name="f994" fmla="*/ f837 f383 1"/>
              <a:gd name="f995" fmla="*/ f838 f382 1"/>
              <a:gd name="f996" fmla="*/ f839 f383 1"/>
              <a:gd name="f997" fmla="*/ f840 f382 1"/>
              <a:gd name="f998" fmla="*/ f841 f383 1"/>
              <a:gd name="f999" fmla="*/ f842 f382 1"/>
              <a:gd name="f1000" fmla="*/ f843 f383 1"/>
              <a:gd name="f1001" fmla="*/ f844 f382 1"/>
              <a:gd name="f1002" fmla="*/ f845 f383 1"/>
              <a:gd name="f1003" fmla="*/ f846 f382 1"/>
              <a:gd name="f1004" fmla="*/ f847 f383 1"/>
              <a:gd name="f1005" fmla="*/ f848 f382 1"/>
              <a:gd name="f1006" fmla="*/ f849 f383 1"/>
              <a:gd name="f1007" fmla="*/ f850 f382 1"/>
              <a:gd name="f1008" fmla="*/ f851 f383 1"/>
              <a:gd name="f1009" fmla="*/ f852 f382 1"/>
              <a:gd name="f1010" fmla="*/ f853 f383 1"/>
              <a:gd name="f1011" fmla="*/ f854 f382 1"/>
              <a:gd name="f1012" fmla="*/ f855 f383 1"/>
              <a:gd name="f1013" fmla="*/ f856 f383 1"/>
            </a:gdLst>
            <a:ahLst/>
            <a:cxnLst>
              <a:cxn ang="3cd4">
                <a:pos x="hc" y="t"/>
              </a:cxn>
              <a:cxn ang="0">
                <a:pos x="r" y="vc"/>
              </a:cxn>
              <a:cxn ang="cd4">
                <a:pos x="hc" y="b"/>
              </a:cxn>
              <a:cxn ang="cd2">
                <a:pos x="l" y="vc"/>
              </a:cxn>
              <a:cxn ang="f546">
                <a:pos x="f861" y="f862"/>
              </a:cxn>
              <a:cxn ang="f546">
                <a:pos x="f863" y="f862"/>
              </a:cxn>
              <a:cxn ang="f546">
                <a:pos x="f863" y="f864"/>
              </a:cxn>
              <a:cxn ang="f546">
                <a:pos x="f865" y="f866"/>
              </a:cxn>
              <a:cxn ang="f546">
                <a:pos x="f867" y="f868"/>
              </a:cxn>
              <a:cxn ang="f546">
                <a:pos x="f869" y="f870"/>
              </a:cxn>
              <a:cxn ang="f546">
                <a:pos x="f871" y="f872"/>
              </a:cxn>
              <a:cxn ang="f546">
                <a:pos x="f873" y="f874"/>
              </a:cxn>
              <a:cxn ang="f546">
                <a:pos x="f875" y="f876"/>
              </a:cxn>
              <a:cxn ang="f546">
                <a:pos x="f877" y="f878"/>
              </a:cxn>
              <a:cxn ang="f546">
                <a:pos x="f879" y="f880"/>
              </a:cxn>
              <a:cxn ang="f546">
                <a:pos x="f881" y="f882"/>
              </a:cxn>
              <a:cxn ang="f546">
                <a:pos x="f883" y="f884"/>
              </a:cxn>
              <a:cxn ang="f546">
                <a:pos x="f885" y="f886"/>
              </a:cxn>
              <a:cxn ang="f546">
                <a:pos x="f887" y="f888"/>
              </a:cxn>
              <a:cxn ang="f546">
                <a:pos x="f889" y="f890"/>
              </a:cxn>
              <a:cxn ang="f546">
                <a:pos x="f891" y="f892"/>
              </a:cxn>
              <a:cxn ang="f546">
                <a:pos x="f893" y="f894"/>
              </a:cxn>
              <a:cxn ang="f546">
                <a:pos x="f895" y="f896"/>
              </a:cxn>
              <a:cxn ang="f546">
                <a:pos x="f897" y="f898"/>
              </a:cxn>
              <a:cxn ang="f546">
                <a:pos x="f899" y="f900"/>
              </a:cxn>
              <a:cxn ang="f546">
                <a:pos x="f901" y="f902"/>
              </a:cxn>
              <a:cxn ang="f546">
                <a:pos x="f903" y="f904"/>
              </a:cxn>
              <a:cxn ang="f546">
                <a:pos x="f905" y="f906"/>
              </a:cxn>
              <a:cxn ang="f546">
                <a:pos x="f907" y="f908"/>
              </a:cxn>
              <a:cxn ang="f546">
                <a:pos x="f909" y="f910"/>
              </a:cxn>
              <a:cxn ang="f546">
                <a:pos x="f911" y="f912"/>
              </a:cxn>
              <a:cxn ang="f546">
                <a:pos x="f913" y="f914"/>
              </a:cxn>
              <a:cxn ang="f546">
                <a:pos x="f915" y="f916"/>
              </a:cxn>
              <a:cxn ang="f546">
                <a:pos x="f917" y="f918"/>
              </a:cxn>
              <a:cxn ang="f546">
                <a:pos x="f919" y="f920"/>
              </a:cxn>
              <a:cxn ang="f546">
                <a:pos x="f921" y="f922"/>
              </a:cxn>
              <a:cxn ang="f546">
                <a:pos x="f923" y="f924"/>
              </a:cxn>
              <a:cxn ang="f546">
                <a:pos x="f925" y="f926"/>
              </a:cxn>
              <a:cxn ang="f546">
                <a:pos x="f927" y="f928"/>
              </a:cxn>
              <a:cxn ang="f546">
                <a:pos x="f929" y="f930"/>
              </a:cxn>
              <a:cxn ang="f546">
                <a:pos x="f931" y="f932"/>
              </a:cxn>
              <a:cxn ang="f546">
                <a:pos x="f933" y="f934"/>
              </a:cxn>
              <a:cxn ang="f546">
                <a:pos x="f935" y="f936"/>
              </a:cxn>
              <a:cxn ang="f546">
                <a:pos x="f937" y="f938"/>
              </a:cxn>
              <a:cxn ang="f546">
                <a:pos x="f939" y="f940"/>
              </a:cxn>
              <a:cxn ang="f546">
                <a:pos x="f941" y="f942"/>
              </a:cxn>
              <a:cxn ang="f546">
                <a:pos x="f943" y="f944"/>
              </a:cxn>
              <a:cxn ang="f546">
                <a:pos x="f945" y="f946"/>
              </a:cxn>
              <a:cxn ang="f546">
                <a:pos x="f947" y="f948"/>
              </a:cxn>
              <a:cxn ang="f546">
                <a:pos x="f949" y="f950"/>
              </a:cxn>
              <a:cxn ang="f546">
                <a:pos x="f951" y="f952"/>
              </a:cxn>
              <a:cxn ang="f546">
                <a:pos x="f953" y="f954"/>
              </a:cxn>
              <a:cxn ang="f546">
                <a:pos x="f955" y="f956"/>
              </a:cxn>
              <a:cxn ang="f546">
                <a:pos x="f957" y="f958"/>
              </a:cxn>
              <a:cxn ang="f546">
                <a:pos x="f959" y="f960"/>
              </a:cxn>
              <a:cxn ang="f546">
                <a:pos x="f961" y="f962"/>
              </a:cxn>
              <a:cxn ang="f546">
                <a:pos x="f963" y="f964"/>
              </a:cxn>
              <a:cxn ang="f546">
                <a:pos x="f965" y="f966"/>
              </a:cxn>
              <a:cxn ang="f546">
                <a:pos x="f967" y="f968"/>
              </a:cxn>
              <a:cxn ang="f546">
                <a:pos x="f969" y="f970"/>
              </a:cxn>
              <a:cxn ang="f546">
                <a:pos x="f971" y="f972"/>
              </a:cxn>
              <a:cxn ang="f546">
                <a:pos x="f973" y="f974"/>
              </a:cxn>
              <a:cxn ang="f546">
                <a:pos x="f975" y="f976"/>
              </a:cxn>
              <a:cxn ang="f546">
                <a:pos x="f977" y="f978"/>
              </a:cxn>
              <a:cxn ang="f546">
                <a:pos x="f979" y="f980"/>
              </a:cxn>
              <a:cxn ang="f546">
                <a:pos x="f981" y="f982"/>
              </a:cxn>
              <a:cxn ang="f546">
                <a:pos x="f983" y="f984"/>
              </a:cxn>
              <a:cxn ang="f546">
                <a:pos x="f985" y="f986"/>
              </a:cxn>
              <a:cxn ang="f546">
                <a:pos x="f987" y="f988"/>
              </a:cxn>
              <a:cxn ang="f546">
                <a:pos x="f989" y="f990"/>
              </a:cxn>
              <a:cxn ang="f546">
                <a:pos x="f991" y="f992"/>
              </a:cxn>
              <a:cxn ang="f546">
                <a:pos x="f993" y="f994"/>
              </a:cxn>
              <a:cxn ang="f546">
                <a:pos x="f995" y="f996"/>
              </a:cxn>
              <a:cxn ang="f546">
                <a:pos x="f997" y="f998"/>
              </a:cxn>
              <a:cxn ang="f546">
                <a:pos x="f999" y="f1000"/>
              </a:cxn>
              <a:cxn ang="f546">
                <a:pos x="f1001" y="f1002"/>
              </a:cxn>
              <a:cxn ang="f546">
                <a:pos x="f1003" y="f1004"/>
              </a:cxn>
              <a:cxn ang="f546">
                <a:pos x="f1005" y="f1006"/>
              </a:cxn>
              <a:cxn ang="f546">
                <a:pos x="f1007" y="f1008"/>
              </a:cxn>
              <a:cxn ang="f546">
                <a:pos x="f1009" y="f1010"/>
              </a:cxn>
              <a:cxn ang="f546">
                <a:pos x="f1011" y="f1012"/>
              </a:cxn>
              <a:cxn ang="f546">
                <a:pos x="f861" y="f1013"/>
              </a:cxn>
            </a:cxnLst>
            <a:rect l="f857" t="f860" r="f858" b="f859"/>
            <a:pathLst>
              <a:path w="9604374" h="3585866">
                <a:moveTo>
                  <a:pt x="f5" y="f5"/>
                </a:moveTo>
                <a:lnTo>
                  <a:pt x="f6" y="f5"/>
                </a:lnTo>
                <a:lnTo>
                  <a:pt x="f6" y="f8"/>
                </a:lnTo>
                <a:lnTo>
                  <a:pt x="f9" y="f10"/>
                </a:lnTo>
                <a:cubicBezTo>
                  <a:pt x="f11" y="f12"/>
                  <a:pt x="f13" y="f14"/>
                  <a:pt x="f15" y="f16"/>
                </a:cubicBezTo>
                <a:cubicBezTo>
                  <a:pt x="f17" y="f18"/>
                  <a:pt x="f19" y="f20"/>
                  <a:pt x="f21" y="f22"/>
                </a:cubicBezTo>
                <a:cubicBezTo>
                  <a:pt x="f23" y="f24"/>
                  <a:pt x="f25" y="f26"/>
                  <a:pt x="f27" y="f28"/>
                </a:cubicBezTo>
                <a:cubicBezTo>
                  <a:pt x="f29" y="f30"/>
                  <a:pt x="f31" y="f32"/>
                  <a:pt x="f33" y="f34"/>
                </a:cubicBezTo>
                <a:cubicBezTo>
                  <a:pt x="f35" y="f36"/>
                  <a:pt x="f37" y="f38"/>
                  <a:pt x="f39" y="f40"/>
                </a:cubicBezTo>
                <a:cubicBezTo>
                  <a:pt x="f41" y="f42"/>
                  <a:pt x="f43" y="f44"/>
                  <a:pt x="f45" y="f46"/>
                </a:cubicBezTo>
                <a:cubicBezTo>
                  <a:pt x="f47" y="f48"/>
                  <a:pt x="f49" y="f50"/>
                  <a:pt x="f51" y="f52"/>
                </a:cubicBezTo>
                <a:cubicBezTo>
                  <a:pt x="f53" y="f54"/>
                  <a:pt x="f55" y="f56"/>
                  <a:pt x="f57" y="f58"/>
                </a:cubicBezTo>
                <a:cubicBezTo>
                  <a:pt x="f59" y="f60"/>
                  <a:pt x="f61" y="f62"/>
                  <a:pt x="f63" y="f64"/>
                </a:cubicBezTo>
                <a:cubicBezTo>
                  <a:pt x="f65" y="f66"/>
                  <a:pt x="f67" y="f68"/>
                  <a:pt x="f69" y="f70"/>
                </a:cubicBezTo>
                <a:lnTo>
                  <a:pt x="f71" y="f72"/>
                </a:lnTo>
                <a:cubicBezTo>
                  <a:pt x="f73" y="f74"/>
                  <a:pt x="f75" y="f76"/>
                  <a:pt x="f77" y="f78"/>
                </a:cubicBezTo>
                <a:cubicBezTo>
                  <a:pt x="f79" y="f80"/>
                  <a:pt x="f81" y="f82"/>
                  <a:pt x="f83" y="f84"/>
                </a:cubicBezTo>
                <a:cubicBezTo>
                  <a:pt x="f85" y="f86"/>
                  <a:pt x="f87" y="f88"/>
                  <a:pt x="f89" y="f90"/>
                </a:cubicBezTo>
                <a:cubicBezTo>
                  <a:pt x="f91" y="f92"/>
                  <a:pt x="f93" y="f94"/>
                  <a:pt x="f95" y="f96"/>
                </a:cubicBezTo>
                <a:cubicBezTo>
                  <a:pt x="f97" y="f98"/>
                  <a:pt x="f99" y="f100"/>
                  <a:pt x="f101" y="f102"/>
                </a:cubicBezTo>
                <a:cubicBezTo>
                  <a:pt x="f103" y="f104"/>
                  <a:pt x="f105" y="f106"/>
                  <a:pt x="f107" y="f108"/>
                </a:cubicBezTo>
                <a:cubicBezTo>
                  <a:pt x="f109" y="f110"/>
                  <a:pt x="f111" y="f112"/>
                  <a:pt x="f113" y="f114"/>
                </a:cubicBezTo>
                <a:cubicBezTo>
                  <a:pt x="f115" y="f116"/>
                  <a:pt x="f117" y="f118"/>
                  <a:pt x="f119" y="f120"/>
                </a:cubicBezTo>
                <a:cubicBezTo>
                  <a:pt x="f121" y="f122"/>
                  <a:pt x="f123" y="f124"/>
                  <a:pt x="f125" y="f126"/>
                </a:cubicBezTo>
                <a:cubicBezTo>
                  <a:pt x="f127" y="f128"/>
                  <a:pt x="f129" y="f130"/>
                  <a:pt x="f131" y="f132"/>
                </a:cubicBezTo>
                <a:cubicBezTo>
                  <a:pt x="f133" y="f134"/>
                  <a:pt x="f135" y="f136"/>
                  <a:pt x="f137" y="f138"/>
                </a:cubicBezTo>
                <a:cubicBezTo>
                  <a:pt x="f139" y="f140"/>
                  <a:pt x="f141" y="f142"/>
                  <a:pt x="f143" y="f144"/>
                </a:cubicBezTo>
                <a:cubicBezTo>
                  <a:pt x="f145" y="f146"/>
                  <a:pt x="f147" y="f148"/>
                  <a:pt x="f149" y="f150"/>
                </a:cubicBez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212"/>
                  <a:pt x="f213" y="f214"/>
                  <a:pt x="f215" y="f216"/>
                </a:cubicBezTo>
                <a:cubicBezTo>
                  <a:pt x="f217" y="f218"/>
                  <a:pt x="f219" y="f220"/>
                  <a:pt x="f221" y="f222"/>
                </a:cubicBezTo>
                <a:lnTo>
                  <a:pt x="f223" y="f224"/>
                </a:lnTo>
                <a:lnTo>
                  <a:pt x="f225" y="f226"/>
                </a:lnTo>
                <a:lnTo>
                  <a:pt x="f227" y="f228"/>
                </a:lnTo>
                <a:lnTo>
                  <a:pt x="f229" y="f230"/>
                </a:lnTo>
                <a:lnTo>
                  <a:pt x="f231" y="f232"/>
                </a:lnTo>
                <a:cubicBezTo>
                  <a:pt x="f233" y="f234"/>
                  <a:pt x="f235" y="f236"/>
                  <a:pt x="f237" y="f238"/>
                </a:cubicBezTo>
                <a:cubicBezTo>
                  <a:pt x="f239" y="f240"/>
                  <a:pt x="f241" y="f242"/>
                  <a:pt x="f243" y="f244"/>
                </a:cubicBezTo>
                <a:cubicBezTo>
                  <a:pt x="f245" y="f246"/>
                  <a:pt x="f247" y="f248"/>
                  <a:pt x="f249" y="f7"/>
                </a:cubicBezTo>
                <a:lnTo>
                  <a:pt x="f250" y="f251"/>
                </a:lnTo>
                <a:lnTo>
                  <a:pt x="f252" y="f253"/>
                </a:lnTo>
                <a:lnTo>
                  <a:pt x="f254" y="f255"/>
                </a:lnTo>
                <a:lnTo>
                  <a:pt x="f256" y="f257"/>
                </a:lnTo>
                <a:lnTo>
                  <a:pt x="f258" y="f259"/>
                </a:lnTo>
                <a:cubicBezTo>
                  <a:pt x="f260" y="f261"/>
                  <a:pt x="f262" y="f263"/>
                  <a:pt x="f264" y="f265"/>
                </a:cubicBezTo>
                <a:lnTo>
                  <a:pt x="f266" y="f267"/>
                </a:lnTo>
                <a:lnTo>
                  <a:pt x="f268" y="f269"/>
                </a:lnTo>
                <a:cubicBezTo>
                  <a:pt x="f270" y="f271"/>
                  <a:pt x="f272" y="f273"/>
                  <a:pt x="f274" y="f275"/>
                </a:cubicBezTo>
                <a:cubicBezTo>
                  <a:pt x="f276" y="f277"/>
                  <a:pt x="f278" y="f279"/>
                  <a:pt x="f280" y="f281"/>
                </a:cubicBezTo>
                <a:cubicBezTo>
                  <a:pt x="f282" y="f283"/>
                  <a:pt x="f284" y="f285"/>
                  <a:pt x="f286" y="f287"/>
                </a:cubicBezTo>
                <a:cubicBezTo>
                  <a:pt x="f288" y="f289"/>
                  <a:pt x="f290" y="f291"/>
                  <a:pt x="f292" y="f293"/>
                </a:cubicBezTo>
                <a:cubicBezTo>
                  <a:pt x="f294" y="f295"/>
                  <a:pt x="f296" y="f297"/>
                  <a:pt x="f298" y="f299"/>
                </a:cubicBezTo>
                <a:cubicBezTo>
                  <a:pt x="f300" y="f301"/>
                  <a:pt x="f302" y="f303"/>
                  <a:pt x="f304" y="f305"/>
                </a:cubicBezTo>
                <a:cubicBezTo>
                  <a:pt x="f306" y="f307"/>
                  <a:pt x="f308" y="f309"/>
                  <a:pt x="f310" y="f311"/>
                </a:cubicBezTo>
                <a:lnTo>
                  <a:pt x="f312" y="f313"/>
                </a:lnTo>
                <a:lnTo>
                  <a:pt x="f314" y="f315"/>
                </a:lnTo>
                <a:lnTo>
                  <a:pt x="f316" y="f317"/>
                </a:lnTo>
                <a:lnTo>
                  <a:pt x="f318" y="f319"/>
                </a:lnTo>
                <a:cubicBezTo>
                  <a:pt x="f320" y="f321"/>
                  <a:pt x="f322" y="f323"/>
                  <a:pt x="f324" y="f325"/>
                </a:cubicBezTo>
                <a:cubicBezTo>
                  <a:pt x="f326" y="f327"/>
                  <a:pt x="f328" y="f329"/>
                  <a:pt x="f330" y="f331"/>
                </a:cubicBezTo>
                <a:cubicBezTo>
                  <a:pt x="f332" y="f333"/>
                  <a:pt x="f334" y="f335"/>
                  <a:pt x="f336" y="f337"/>
                </a:cubicBezTo>
                <a:cubicBezTo>
                  <a:pt x="f338" y="f339"/>
                  <a:pt x="f340" y="f341"/>
                  <a:pt x="f342" y="f343"/>
                </a:cubicBezTo>
                <a:cubicBezTo>
                  <a:pt x="f344" y="f345"/>
                  <a:pt x="f346" y="f347"/>
                  <a:pt x="f348" y="f349"/>
                </a:cubicBezTo>
                <a:cubicBezTo>
                  <a:pt x="f350" y="f351"/>
                  <a:pt x="f352" y="f353"/>
                  <a:pt x="f354" y="f355"/>
                </a:cubicBezTo>
                <a:cubicBezTo>
                  <a:pt x="f356" y="f357"/>
                  <a:pt x="f358" y="f359"/>
                  <a:pt x="f360" y="f361"/>
                </a:cubicBezTo>
                <a:cubicBezTo>
                  <a:pt x="f362" y="f363"/>
                  <a:pt x="f364" y="f365"/>
                  <a:pt x="f366" y="f367"/>
                </a:cubicBezTo>
                <a:cubicBezTo>
                  <a:pt x="f368" y="f369"/>
                  <a:pt x="f370" y="f371"/>
                  <a:pt x="f372" y="f373"/>
                </a:cubicBezTo>
                <a:cubicBezTo>
                  <a:pt x="f374" y="f375"/>
                  <a:pt x="f376" y="f377"/>
                  <a:pt x="f378" y="f379"/>
                </a:cubicBezTo>
                <a:lnTo>
                  <a:pt x="f5" y="f380"/>
                </a:lnTo>
                <a:close/>
              </a:path>
            </a:pathLst>
          </a:custGeom>
          <a:solidFill>
            <a:srgbClr val="82766A">
              <a:alpha val="1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5" name="Rectangle 6">
            <a:extLst>
              <a:ext uri="{FF2B5EF4-FFF2-40B4-BE49-F238E27FC236}">
                <a16:creationId xmlns:a16="http://schemas.microsoft.com/office/drawing/2014/main" id="{E0E69FD1-6774-4C13-8A0F-B7C25789F468}"/>
              </a:ext>
            </a:extLst>
          </p:cNvPr>
          <p:cNvSpPr>
            <a:spLocks noMove="1" noResize="1"/>
          </p:cNvSpPr>
          <p:nvPr/>
        </p:nvSpPr>
        <p:spPr>
          <a:xfrm>
            <a:off x="5421724" y="2190737"/>
            <a:ext cx="1348547" cy="407804"/>
          </a:xfrm>
          <a:custGeom>
            <a:avLst/>
            <a:gdLst>
              <a:gd name="f0" fmla="val 10800000"/>
              <a:gd name="f1" fmla="val 5400000"/>
              <a:gd name="f2" fmla="val 180"/>
              <a:gd name="f3" fmla="val w"/>
              <a:gd name="f4" fmla="val h"/>
              <a:gd name="f5" fmla="val 0"/>
              <a:gd name="f6" fmla="val 2201784"/>
              <a:gd name="f7" fmla="val 594531"/>
              <a:gd name="f8" fmla="val 13413"/>
              <a:gd name="f9" fmla="val 26000"/>
              <a:gd name="f10" fmla="val 37534"/>
              <a:gd name="f11" fmla="val 24897"/>
              <a:gd name="f12" fmla="val 66194"/>
              <a:gd name="f13" fmla="val 1103"/>
              <a:gd name="f14" fmla="val 90315"/>
              <a:gd name="f15" fmla="val 781874"/>
              <a:gd name="f16" fmla="val 4129"/>
              <a:gd name="f17" fmla="val 1607589"/>
              <a:gd name="f18" fmla="val 24681"/>
              <a:gd name="f19" fmla="val 2170127"/>
              <a:gd name="f20" fmla="val 33245"/>
              <a:gd name="f21" fmla="val 2169852"/>
              <a:gd name="f22" fmla="val 63908"/>
              <a:gd name="f23" fmla="val 2182593"/>
              <a:gd name="f24" fmla="val 78249"/>
              <a:gd name="f25" fmla="val 2182318"/>
              <a:gd name="f26" fmla="val 108912"/>
              <a:gd name="f27" fmla="val 2188231"/>
              <a:gd name="f28" fmla="val 177186"/>
              <a:gd name="f29" fmla="val 2189743"/>
              <a:gd name="f30" fmla="val 342869"/>
              <a:gd name="f31" fmla="val 2191393"/>
              <a:gd name="f32" fmla="val 422031"/>
              <a:gd name="f33" fmla="val 2193043"/>
              <a:gd name="f34" fmla="val 501193"/>
              <a:gd name="f35" fmla="val 2213396"/>
              <a:gd name="f36" fmla="val 555146"/>
              <a:gd name="f37" fmla="val 2192219"/>
              <a:gd name="f38" fmla="val 583886"/>
              <a:gd name="f39" fmla="val 2172279"/>
              <a:gd name="f40" fmla="val 582877"/>
              <a:gd name="f41" fmla="val 2093346"/>
              <a:gd name="f42" fmla="val 595483"/>
              <a:gd name="f43" fmla="val 2073406"/>
              <a:gd name="f44" fmla="val 594474"/>
              <a:gd name="f45" fmla="val 22489"/>
              <a:gd name="f46" fmla="val 5849"/>
              <a:gd name="f47" fmla="val 592962"/>
              <a:gd name="f48" fmla="val 27580"/>
              <a:gd name="f49" fmla="val 542791"/>
              <a:gd name="f50" fmla="val 26783"/>
              <a:gd name="f51" fmla="val 512790"/>
              <a:gd name="f52" fmla="val 25986"/>
              <a:gd name="f53" fmla="val 482789"/>
              <a:gd name="f54" fmla="val 18464"/>
              <a:gd name="f55" fmla="val 450015"/>
              <a:gd name="f56" fmla="val 17708"/>
              <a:gd name="f57" fmla="val 403879"/>
              <a:gd name="f58" fmla="val 16952"/>
              <a:gd name="f59" fmla="val 357743"/>
              <a:gd name="f60" fmla="val -14855"/>
              <a:gd name="f61" fmla="val 308787"/>
              <a:gd name="f62" fmla="val 8632"/>
              <a:gd name="f63" fmla="val 235975"/>
              <a:gd name="f64" fmla="val 7119"/>
              <a:gd name="f65" fmla="val 142994"/>
              <a:gd name="f66" fmla="val -201"/>
              <a:gd name="f67" fmla="val 65329"/>
              <a:gd name="f68" fmla="+- 0 0 -90"/>
              <a:gd name="f69" fmla="*/ f3 1 2201784"/>
              <a:gd name="f70" fmla="*/ f4 1 594531"/>
              <a:gd name="f71" fmla="val f5"/>
              <a:gd name="f72" fmla="val f6"/>
              <a:gd name="f73" fmla="val f7"/>
              <a:gd name="f74" fmla="*/ f68 f0 1"/>
              <a:gd name="f75" fmla="+- f73 0 f71"/>
              <a:gd name="f76" fmla="+- f72 0 f71"/>
              <a:gd name="f77" fmla="*/ f74 1 f2"/>
              <a:gd name="f78" fmla="*/ f76 1 2201784"/>
              <a:gd name="f79" fmla="*/ f75 1 594531"/>
              <a:gd name="f80" fmla="*/ 0 f75 1"/>
              <a:gd name="f81" fmla="*/ 108912 f75 1"/>
              <a:gd name="f82" fmla="*/ 583886 f75 1"/>
              <a:gd name="f83" fmla="*/ 594474 f75 1"/>
              <a:gd name="f84" fmla="*/ 26000 f75 1"/>
              <a:gd name="f85" fmla="*/ 235975 f75 1"/>
              <a:gd name="f86" fmla="*/ 403879 f75 1"/>
              <a:gd name="f87" fmla="*/ 422031 f75 1"/>
              <a:gd name="f88" fmla="*/ 512790 f75 1"/>
              <a:gd name="f89" fmla="*/ 13413 f76 1"/>
              <a:gd name="f90" fmla="*/ 90315 f76 1"/>
              <a:gd name="f91" fmla="*/ 2182318 f76 1"/>
              <a:gd name="f92" fmla="*/ 2191393 f76 1"/>
              <a:gd name="f93" fmla="*/ 2192219 f76 1"/>
              <a:gd name="f94" fmla="*/ 2073406 f76 1"/>
              <a:gd name="f95" fmla="*/ 22489 f76 1"/>
              <a:gd name="f96" fmla="*/ 26783 f76 1"/>
              <a:gd name="f97" fmla="*/ 17708 f76 1"/>
              <a:gd name="f98" fmla="*/ 8632 f76 1"/>
              <a:gd name="f99" fmla="*/ 2170127 f76 1"/>
              <a:gd name="f100" fmla="*/ 33245 f75 1"/>
              <a:gd name="f101" fmla="+- f77 0 f1"/>
              <a:gd name="f102" fmla="*/ f80 1 594531"/>
              <a:gd name="f103" fmla="*/ f81 1 594531"/>
              <a:gd name="f104" fmla="*/ f82 1 594531"/>
              <a:gd name="f105" fmla="*/ f83 1 594531"/>
              <a:gd name="f106" fmla="*/ f84 1 594531"/>
              <a:gd name="f107" fmla="*/ f85 1 594531"/>
              <a:gd name="f108" fmla="*/ f86 1 594531"/>
              <a:gd name="f109" fmla="*/ f87 1 594531"/>
              <a:gd name="f110" fmla="*/ f88 1 594531"/>
              <a:gd name="f111" fmla="*/ f89 1 2201784"/>
              <a:gd name="f112" fmla="*/ f90 1 2201784"/>
              <a:gd name="f113" fmla="*/ f91 1 2201784"/>
              <a:gd name="f114" fmla="*/ f92 1 2201784"/>
              <a:gd name="f115" fmla="*/ f93 1 2201784"/>
              <a:gd name="f116" fmla="*/ f94 1 2201784"/>
              <a:gd name="f117" fmla="*/ f95 1 2201784"/>
              <a:gd name="f118" fmla="*/ f96 1 2201784"/>
              <a:gd name="f119" fmla="*/ f97 1 2201784"/>
              <a:gd name="f120" fmla="*/ f98 1 2201784"/>
              <a:gd name="f121" fmla="*/ f99 1 2201784"/>
              <a:gd name="f122" fmla="*/ f100 1 594531"/>
              <a:gd name="f123" fmla="*/ f71 1 f78"/>
              <a:gd name="f124" fmla="*/ f72 1 f78"/>
              <a:gd name="f125" fmla="*/ f71 1 f79"/>
              <a:gd name="f126" fmla="*/ f73 1 f79"/>
              <a:gd name="f127" fmla="*/ f111 1 f78"/>
              <a:gd name="f128" fmla="*/ f106 1 f79"/>
              <a:gd name="f129" fmla="*/ f112 1 f78"/>
              <a:gd name="f130" fmla="*/ f102 1 f79"/>
              <a:gd name="f131" fmla="*/ f121 1 f78"/>
              <a:gd name="f132" fmla="*/ f122 1 f79"/>
              <a:gd name="f133" fmla="*/ f113 1 f78"/>
              <a:gd name="f134" fmla="*/ f103 1 f79"/>
              <a:gd name="f135" fmla="*/ f114 1 f78"/>
              <a:gd name="f136" fmla="*/ f109 1 f79"/>
              <a:gd name="f137" fmla="*/ f115 1 f78"/>
              <a:gd name="f138" fmla="*/ f104 1 f79"/>
              <a:gd name="f139" fmla="*/ f116 1 f78"/>
              <a:gd name="f140" fmla="*/ f105 1 f79"/>
              <a:gd name="f141" fmla="*/ f117 1 f78"/>
              <a:gd name="f142" fmla="*/ f118 1 f78"/>
              <a:gd name="f143" fmla="*/ f110 1 f79"/>
              <a:gd name="f144" fmla="*/ f119 1 f78"/>
              <a:gd name="f145" fmla="*/ f108 1 f79"/>
              <a:gd name="f146" fmla="*/ f120 1 f78"/>
              <a:gd name="f147" fmla="*/ f107 1 f79"/>
              <a:gd name="f148" fmla="*/ f123 f69 1"/>
              <a:gd name="f149" fmla="*/ f124 f69 1"/>
              <a:gd name="f150" fmla="*/ f126 f70 1"/>
              <a:gd name="f151" fmla="*/ f125 f70 1"/>
              <a:gd name="f152" fmla="*/ f127 f69 1"/>
              <a:gd name="f153" fmla="*/ f128 f70 1"/>
              <a:gd name="f154" fmla="*/ f129 f69 1"/>
              <a:gd name="f155" fmla="*/ f130 f70 1"/>
              <a:gd name="f156" fmla="*/ f131 f69 1"/>
              <a:gd name="f157" fmla="*/ f132 f70 1"/>
              <a:gd name="f158" fmla="*/ f133 f69 1"/>
              <a:gd name="f159" fmla="*/ f134 f70 1"/>
              <a:gd name="f160" fmla="*/ f135 f69 1"/>
              <a:gd name="f161" fmla="*/ f136 f70 1"/>
              <a:gd name="f162" fmla="*/ f137 f69 1"/>
              <a:gd name="f163" fmla="*/ f138 f70 1"/>
              <a:gd name="f164" fmla="*/ f139 f69 1"/>
              <a:gd name="f165" fmla="*/ f140 f70 1"/>
              <a:gd name="f166" fmla="*/ f141 f69 1"/>
              <a:gd name="f167" fmla="*/ f142 f69 1"/>
              <a:gd name="f168" fmla="*/ f143 f70 1"/>
              <a:gd name="f169" fmla="*/ f144 f69 1"/>
              <a:gd name="f170" fmla="*/ f145 f70 1"/>
              <a:gd name="f171" fmla="*/ f146 f69 1"/>
              <a:gd name="f172" fmla="*/ f147 f70 1"/>
            </a:gdLst>
            <a:ahLst/>
            <a:cxnLst>
              <a:cxn ang="3cd4">
                <a:pos x="hc" y="t"/>
              </a:cxn>
              <a:cxn ang="0">
                <a:pos x="r" y="vc"/>
              </a:cxn>
              <a:cxn ang="cd4">
                <a:pos x="hc" y="b"/>
              </a:cxn>
              <a:cxn ang="cd2">
                <a:pos x="l" y="vc"/>
              </a:cxn>
              <a:cxn ang="f101">
                <a:pos x="f152" y="f153"/>
              </a:cxn>
              <a:cxn ang="f101">
                <a:pos x="f154" y="f155"/>
              </a:cxn>
              <a:cxn ang="f101">
                <a:pos x="f156" y="f157"/>
              </a:cxn>
              <a:cxn ang="f101">
                <a:pos x="f158" y="f159"/>
              </a:cxn>
              <a:cxn ang="f101">
                <a:pos x="f160" y="f161"/>
              </a:cxn>
              <a:cxn ang="f101">
                <a:pos x="f162" y="f163"/>
              </a:cxn>
              <a:cxn ang="f101">
                <a:pos x="f164" y="f165"/>
              </a:cxn>
              <a:cxn ang="f101">
                <a:pos x="f166" y="f163"/>
              </a:cxn>
              <a:cxn ang="f101">
                <a:pos x="f167" y="f168"/>
              </a:cxn>
              <a:cxn ang="f101">
                <a:pos x="f169" y="f170"/>
              </a:cxn>
              <a:cxn ang="f101">
                <a:pos x="f171" y="f172"/>
              </a:cxn>
              <a:cxn ang="f101">
                <a:pos x="f152" y="f153"/>
              </a:cxn>
            </a:cxnLst>
            <a:rect l="f148" t="f151" r="f149" b="f150"/>
            <a:pathLst>
              <a:path w="2201784" h="594531">
                <a:moveTo>
                  <a:pt x="f8" y="f9"/>
                </a:moveTo>
                <a:cubicBezTo>
                  <a:pt x="f10" y="f11"/>
                  <a:pt x="f12" y="f13"/>
                  <a:pt x="f14" y="f5"/>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lnTo>
                  <a:pt x="f45" y="f38"/>
                </a:lnTo>
                <a:cubicBezTo>
                  <a:pt x="f46" y="f47"/>
                  <a:pt x="f48" y="f49"/>
                  <a:pt x="f50" y="f51"/>
                </a:cubicBezTo>
                <a:cubicBezTo>
                  <a:pt x="f52" y="f53"/>
                  <a:pt x="f54" y="f55"/>
                  <a:pt x="f56" y="f57"/>
                </a:cubicBezTo>
                <a:cubicBezTo>
                  <a:pt x="f58" y="f59"/>
                  <a:pt x="f60" y="f61"/>
                  <a:pt x="f62" y="f63"/>
                </a:cubicBezTo>
                <a:cubicBezTo>
                  <a:pt x="f64" y="f65"/>
                  <a:pt x="f66" y="f67"/>
                  <a:pt x="f8" y="f9"/>
                </a:cubicBezTo>
                <a:close/>
              </a:path>
            </a:pathLst>
          </a:custGeom>
          <a:solidFill>
            <a:srgbClr val="D9D4D0">
              <a:alpha val="3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6" name="Content Placeholder 2">
            <a:extLst>
              <a:ext uri="{FF2B5EF4-FFF2-40B4-BE49-F238E27FC236}">
                <a16:creationId xmlns:a16="http://schemas.microsoft.com/office/drawing/2014/main" id="{53E0255C-ADAD-43C5-89B3-8A483D9EDCFE}"/>
              </a:ext>
            </a:extLst>
          </p:cNvPr>
          <p:cNvSpPr txBox="1">
            <a:spLocks noGrp="1"/>
          </p:cNvSpPr>
          <p:nvPr>
            <p:ph idx="1"/>
          </p:nvPr>
        </p:nvSpPr>
        <p:spPr>
          <a:xfrm>
            <a:off x="897776" y="1332963"/>
            <a:ext cx="10589929" cy="5103348"/>
          </a:xfrm>
        </p:spPr>
        <p:txBody>
          <a:bodyPr>
            <a:normAutofit/>
          </a:bodyPr>
          <a:lstStyle/>
          <a:p>
            <a:pPr lvl="0" algn="ctr">
              <a:lnSpc>
                <a:spcPct val="70000"/>
              </a:lnSpc>
              <a:spcBef>
                <a:spcPts val="530"/>
              </a:spcBef>
              <a:buNone/>
            </a:pPr>
            <a:r>
              <a:rPr lang="en-US" sz="1800" b="1" dirty="0">
                <a:latin typeface="Kinetic Letters" pitchFamily="50"/>
              </a:rPr>
              <a:t> </a:t>
            </a:r>
            <a:endParaRPr lang="en-GB" sz="1800" dirty="0">
              <a:latin typeface="Kinetic Letters" pitchFamily="50"/>
            </a:endParaRPr>
          </a:p>
          <a:p>
            <a:pPr marL="546097" marR="682627" lvl="0" algn="ctr">
              <a:lnSpc>
                <a:spcPct val="70000"/>
              </a:lnSpc>
              <a:spcBef>
                <a:spcPts val="5"/>
              </a:spcBef>
              <a:buNone/>
            </a:pPr>
            <a:r>
              <a:rPr lang="en-US" sz="2400" dirty="0">
                <a:latin typeface="Kinetic Letters" pitchFamily="50"/>
              </a:rPr>
              <a:t>In September 2021, a new Early Years Statutory Framework and curriculum guidance was introduced. For us at </a:t>
            </a:r>
            <a:r>
              <a:rPr lang="en-US" sz="2400" dirty="0" err="1">
                <a:latin typeface="Kinetic Letters" pitchFamily="50"/>
              </a:rPr>
              <a:t>Blakedown</a:t>
            </a:r>
            <a:r>
              <a:rPr lang="en-US" sz="2400" dirty="0">
                <a:latin typeface="Kinetic Letters" pitchFamily="50"/>
              </a:rPr>
              <a:t> this felt like a big opportunity modify our practice and continue to develop all the things that we believe are so brilliant about Early Years at </a:t>
            </a:r>
            <a:r>
              <a:rPr lang="en-US" sz="2400" dirty="0" err="1">
                <a:latin typeface="Kinetic Letters" pitchFamily="50"/>
              </a:rPr>
              <a:t>Blakedown</a:t>
            </a:r>
            <a:r>
              <a:rPr lang="en-US" sz="2400" dirty="0">
                <a:latin typeface="Kinetic Letters" pitchFamily="50"/>
              </a:rPr>
              <a:t>.</a:t>
            </a:r>
            <a:endParaRPr lang="en-GB" sz="2400" dirty="0">
              <a:latin typeface="Kinetic Letters" pitchFamily="50"/>
            </a:endParaRPr>
          </a:p>
          <a:p>
            <a:pPr marL="546097" marR="687701" lvl="0" algn="ctr">
              <a:lnSpc>
                <a:spcPct val="70000"/>
              </a:lnSpc>
              <a:spcBef>
                <a:spcPts val="1595"/>
              </a:spcBef>
              <a:buNone/>
            </a:pPr>
            <a:r>
              <a:rPr lang="en-US" sz="2400" dirty="0">
                <a:latin typeface="Kinetic Letters" pitchFamily="50"/>
              </a:rPr>
              <a:t>Our EYFS curriculum is split into 7 areas of learning, 3 prime areas and 4 specific areas:</a:t>
            </a:r>
            <a:endParaRPr lang="en-GB" sz="2400" dirty="0">
              <a:latin typeface="Kinetic Letters" pitchFamily="50"/>
            </a:endParaRPr>
          </a:p>
          <a:p>
            <a:pPr marL="342900" lvl="0" indent="-342900" algn="ctr">
              <a:lnSpc>
                <a:spcPct val="70000"/>
              </a:lnSpc>
              <a:buFont typeface="Symbol" pitchFamily="18"/>
              <a:buChar char=""/>
              <a:tabLst>
                <a:tab pos="1003297" algn="l"/>
              </a:tabLst>
            </a:pPr>
            <a:r>
              <a:rPr lang="en-US" sz="2400" dirty="0">
                <a:latin typeface="Kinetic Letters" pitchFamily="50"/>
              </a:rPr>
              <a:t>Personal,</a:t>
            </a:r>
            <a:r>
              <a:rPr lang="en-US" sz="2400" spc="-35" dirty="0">
                <a:latin typeface="Kinetic Letters" pitchFamily="50"/>
              </a:rPr>
              <a:t> </a:t>
            </a:r>
            <a:r>
              <a:rPr lang="en-US" sz="2400" dirty="0">
                <a:latin typeface="Kinetic Letters" pitchFamily="50"/>
              </a:rPr>
              <a:t>Social</a:t>
            </a:r>
            <a:r>
              <a:rPr lang="en-US" sz="2400" spc="-30" dirty="0">
                <a:latin typeface="Kinetic Letters" pitchFamily="50"/>
              </a:rPr>
              <a:t> </a:t>
            </a:r>
            <a:r>
              <a:rPr lang="en-US" sz="2400" dirty="0">
                <a:latin typeface="Kinetic Letters" pitchFamily="50"/>
              </a:rPr>
              <a:t>and</a:t>
            </a:r>
            <a:r>
              <a:rPr lang="en-US" sz="2400" spc="-35" dirty="0">
                <a:latin typeface="Kinetic Letters" pitchFamily="50"/>
              </a:rPr>
              <a:t> </a:t>
            </a:r>
            <a:r>
              <a:rPr lang="en-US" sz="2400" dirty="0">
                <a:latin typeface="Kinetic Letters" pitchFamily="50"/>
              </a:rPr>
              <a:t>Emotional</a:t>
            </a:r>
            <a:r>
              <a:rPr lang="en-US" sz="2400" spc="-25" dirty="0">
                <a:latin typeface="Kinetic Letters" pitchFamily="50"/>
              </a:rPr>
              <a:t> </a:t>
            </a:r>
            <a:r>
              <a:rPr lang="en-US" sz="2400" spc="-10" dirty="0">
                <a:latin typeface="Kinetic Letters" pitchFamily="50"/>
              </a:rPr>
              <a:t>Development</a:t>
            </a:r>
            <a:endParaRPr lang="en-GB" sz="2400" dirty="0">
              <a:latin typeface="Kinetic Letters" pitchFamily="50"/>
            </a:endParaRPr>
          </a:p>
          <a:p>
            <a:pPr marL="342900" lvl="0" indent="-342900" algn="ctr">
              <a:lnSpc>
                <a:spcPct val="70000"/>
              </a:lnSpc>
              <a:buFont typeface="Symbol" pitchFamily="18"/>
              <a:buChar char=""/>
              <a:tabLst>
                <a:tab pos="1003297" algn="l"/>
              </a:tabLst>
            </a:pPr>
            <a:r>
              <a:rPr lang="en-US" sz="2400" dirty="0">
                <a:latin typeface="Kinetic Letters" pitchFamily="50"/>
              </a:rPr>
              <a:t>Physical</a:t>
            </a:r>
            <a:r>
              <a:rPr lang="en-US" sz="2400" spc="-20" dirty="0">
                <a:latin typeface="Kinetic Letters" pitchFamily="50"/>
              </a:rPr>
              <a:t> </a:t>
            </a:r>
            <a:r>
              <a:rPr lang="en-US" sz="2400" spc="-10" dirty="0">
                <a:latin typeface="Kinetic Letters" pitchFamily="50"/>
              </a:rPr>
              <a:t>Development</a:t>
            </a:r>
            <a:endParaRPr lang="en-GB" sz="2400" dirty="0">
              <a:latin typeface="Kinetic Letters" pitchFamily="50"/>
            </a:endParaRPr>
          </a:p>
          <a:p>
            <a:pPr marL="342900" lvl="0" indent="-342900" algn="ctr">
              <a:lnSpc>
                <a:spcPct val="70000"/>
              </a:lnSpc>
              <a:buFont typeface="Symbol" pitchFamily="18"/>
              <a:buChar char=""/>
              <a:tabLst>
                <a:tab pos="1003297" algn="l"/>
              </a:tabLst>
            </a:pPr>
            <a:r>
              <a:rPr lang="en-US" sz="2400" dirty="0">
                <a:latin typeface="Kinetic Letters" pitchFamily="50"/>
              </a:rPr>
              <a:t>Communication</a:t>
            </a:r>
            <a:r>
              <a:rPr lang="en-US" sz="2400" spc="-40" dirty="0">
                <a:latin typeface="Kinetic Letters" pitchFamily="50"/>
              </a:rPr>
              <a:t> </a:t>
            </a:r>
            <a:r>
              <a:rPr lang="en-US" sz="2400" dirty="0">
                <a:latin typeface="Kinetic Letters" pitchFamily="50"/>
              </a:rPr>
              <a:t>and</a:t>
            </a:r>
            <a:r>
              <a:rPr lang="en-US" sz="2400" spc="-40" dirty="0">
                <a:latin typeface="Kinetic Letters" pitchFamily="50"/>
              </a:rPr>
              <a:t> </a:t>
            </a:r>
            <a:r>
              <a:rPr lang="en-US" sz="2400" spc="-10" dirty="0">
                <a:latin typeface="Kinetic Letters" pitchFamily="50"/>
              </a:rPr>
              <a:t>Language</a:t>
            </a:r>
            <a:endParaRPr lang="en-GB" sz="2400" dirty="0">
              <a:latin typeface="Kinetic Letters" pitchFamily="50"/>
            </a:endParaRPr>
          </a:p>
          <a:p>
            <a:pPr marL="342900" lvl="0" indent="-342900" algn="ctr">
              <a:lnSpc>
                <a:spcPct val="70000"/>
              </a:lnSpc>
              <a:buFont typeface="Symbol" pitchFamily="18"/>
              <a:buChar char=""/>
              <a:tabLst>
                <a:tab pos="1003297" algn="l"/>
              </a:tabLst>
            </a:pPr>
            <a:r>
              <a:rPr lang="en-US" sz="2400" spc="-10" dirty="0">
                <a:latin typeface="Kinetic Letters" pitchFamily="50"/>
              </a:rPr>
              <a:t>Literacy</a:t>
            </a:r>
            <a:endParaRPr lang="en-GB" sz="2400" dirty="0">
              <a:latin typeface="Kinetic Letters" pitchFamily="50"/>
            </a:endParaRPr>
          </a:p>
          <a:p>
            <a:pPr marL="342900" lvl="0" indent="-342900" algn="ctr">
              <a:lnSpc>
                <a:spcPct val="70000"/>
              </a:lnSpc>
              <a:buFont typeface="Symbol" pitchFamily="18"/>
              <a:buChar char=""/>
              <a:tabLst>
                <a:tab pos="1003297" algn="l"/>
              </a:tabLst>
            </a:pPr>
            <a:r>
              <a:rPr lang="en-US" sz="2400" spc="-10" dirty="0">
                <a:latin typeface="Kinetic Letters" pitchFamily="50"/>
              </a:rPr>
              <a:t>Mathematics</a:t>
            </a:r>
            <a:endParaRPr lang="en-GB" sz="2400" spc="-10" dirty="0">
              <a:latin typeface="Kinetic Letters" pitchFamily="50"/>
            </a:endParaRPr>
          </a:p>
          <a:p>
            <a:pPr marL="342900" lvl="0" indent="-342900" algn="ctr">
              <a:lnSpc>
                <a:spcPct val="70000"/>
              </a:lnSpc>
              <a:buFont typeface="Symbol" pitchFamily="18"/>
              <a:buChar char=""/>
              <a:tabLst>
                <a:tab pos="1003297" algn="l"/>
              </a:tabLst>
            </a:pPr>
            <a:r>
              <a:rPr lang="en-US" sz="2400" dirty="0">
                <a:latin typeface="Kinetic Letters" pitchFamily="50"/>
              </a:rPr>
              <a:t>Understanding</a:t>
            </a:r>
            <a:r>
              <a:rPr lang="en-US" sz="2400" spc="-20" dirty="0">
                <a:latin typeface="Kinetic Letters" pitchFamily="50"/>
              </a:rPr>
              <a:t> </a:t>
            </a:r>
            <a:r>
              <a:rPr lang="en-US" sz="2400" dirty="0">
                <a:latin typeface="Kinetic Letters" pitchFamily="50"/>
              </a:rPr>
              <a:t>the</a:t>
            </a:r>
            <a:r>
              <a:rPr lang="en-US" sz="2400" spc="-20" dirty="0">
                <a:latin typeface="Kinetic Letters" pitchFamily="50"/>
              </a:rPr>
              <a:t> </a:t>
            </a:r>
            <a:r>
              <a:rPr lang="en-US" sz="2400" spc="-10" dirty="0">
                <a:latin typeface="Kinetic Letters" pitchFamily="50"/>
              </a:rPr>
              <a:t>World</a:t>
            </a:r>
            <a:endParaRPr lang="en-GB" sz="2400" dirty="0">
              <a:latin typeface="Kinetic Letters" pitchFamily="50"/>
            </a:endParaRPr>
          </a:p>
          <a:p>
            <a:pPr marL="342900" lvl="0" indent="-342900" algn="ctr">
              <a:lnSpc>
                <a:spcPct val="70000"/>
              </a:lnSpc>
              <a:buFont typeface="Symbol" pitchFamily="18"/>
              <a:buChar char=""/>
              <a:tabLst>
                <a:tab pos="1003297" algn="l"/>
              </a:tabLst>
            </a:pPr>
            <a:r>
              <a:rPr lang="en-US" sz="2400" dirty="0">
                <a:latin typeface="Kinetic Letters" pitchFamily="50"/>
              </a:rPr>
              <a:t>Expressive</a:t>
            </a:r>
            <a:r>
              <a:rPr lang="en-US" sz="2400" spc="-15" dirty="0">
                <a:latin typeface="Kinetic Letters" pitchFamily="50"/>
              </a:rPr>
              <a:t> </a:t>
            </a:r>
            <a:r>
              <a:rPr lang="en-US" sz="2400" dirty="0">
                <a:latin typeface="Kinetic Letters" pitchFamily="50"/>
              </a:rPr>
              <a:t>Arts</a:t>
            </a:r>
            <a:r>
              <a:rPr lang="en-US" sz="2400" spc="-20" dirty="0">
                <a:latin typeface="Kinetic Letters" pitchFamily="50"/>
              </a:rPr>
              <a:t> </a:t>
            </a:r>
            <a:r>
              <a:rPr lang="en-US" sz="2400" dirty="0">
                <a:latin typeface="Kinetic Letters" pitchFamily="50"/>
              </a:rPr>
              <a:t>and</a:t>
            </a:r>
            <a:r>
              <a:rPr lang="en-US" sz="2400" spc="-25" dirty="0">
                <a:latin typeface="Kinetic Letters" pitchFamily="50"/>
              </a:rPr>
              <a:t> </a:t>
            </a:r>
            <a:r>
              <a:rPr lang="en-US" sz="2400" spc="-10" dirty="0">
                <a:latin typeface="Kinetic Letters" pitchFamily="50"/>
              </a:rPr>
              <a:t>Design</a:t>
            </a:r>
            <a:endParaRPr lang="en-GB" sz="2400" dirty="0">
              <a:latin typeface="Kinetic Letters" pitchFamily="50"/>
            </a:endParaRPr>
          </a:p>
          <a:p>
            <a:pPr marL="546097" marR="682627" lvl="0" algn="ctr">
              <a:lnSpc>
                <a:spcPct val="70000"/>
              </a:lnSpc>
              <a:spcBef>
                <a:spcPts val="5"/>
              </a:spcBef>
              <a:buNone/>
            </a:pPr>
            <a:endParaRPr lang="en-GB" sz="400" dirty="0">
              <a:latin typeface="Segoe UI" pitchFamily="34"/>
            </a:endParaRPr>
          </a:p>
          <a:p>
            <a:pPr lvl="0">
              <a:lnSpc>
                <a:spcPct val="70000"/>
              </a:lnSpc>
              <a:buNone/>
            </a:pPr>
            <a:br>
              <a:rPr lang="en-US" sz="400" dirty="0">
                <a:latin typeface="Symbol" pitchFamily="18"/>
                <a:cs typeface="Segoe UI" pitchFamily="34"/>
              </a:rPr>
            </a:br>
            <a:endParaRPr lang="en-GB" sz="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DA964AE-8FB6-4AFA-9BB2-60D3298ACDBA}"/>
              </a:ext>
            </a:extLst>
          </p:cNvPr>
          <p:cNvPicPr>
            <a:picLocks noChangeAspect="1"/>
          </p:cNvPicPr>
          <p:nvPr/>
        </p:nvPicPr>
        <p:blipFill>
          <a:blip r:embed="rId2"/>
          <a:stretch>
            <a:fillRect/>
          </a:stretch>
        </p:blipFill>
        <p:spPr>
          <a:xfrm>
            <a:off x="6791495" y="4290895"/>
            <a:ext cx="4337803" cy="2121618"/>
          </a:xfrm>
          <a:prstGeom prst="rect">
            <a:avLst/>
          </a:prstGeom>
          <a:noFill/>
          <a:ln cap="flat">
            <a:noFill/>
          </a:ln>
        </p:spPr>
      </p:pic>
      <p:sp>
        <p:nvSpPr>
          <p:cNvPr id="3" name="Content Placeholder 2">
            <a:extLst>
              <a:ext uri="{FF2B5EF4-FFF2-40B4-BE49-F238E27FC236}">
                <a16:creationId xmlns:a16="http://schemas.microsoft.com/office/drawing/2014/main" id="{FE38C74C-2617-4E1B-91E0-324B26457A74}"/>
              </a:ext>
            </a:extLst>
          </p:cNvPr>
          <p:cNvSpPr txBox="1">
            <a:spLocks noGrp="1"/>
          </p:cNvSpPr>
          <p:nvPr>
            <p:ph idx="1"/>
          </p:nvPr>
        </p:nvSpPr>
        <p:spPr>
          <a:xfrm>
            <a:off x="689960" y="897776"/>
            <a:ext cx="10663842" cy="5279187"/>
          </a:xfrm>
        </p:spPr>
        <p:txBody>
          <a:bodyPr/>
          <a:lstStyle/>
          <a:p>
            <a:pPr marL="546097" marR="762637" lvl="0">
              <a:spcBef>
                <a:spcPts val="1405"/>
              </a:spcBef>
              <a:buNone/>
            </a:pPr>
            <a:r>
              <a:rPr lang="en-US" dirty="0">
                <a:latin typeface="Kinetic Letters" pitchFamily="50"/>
              </a:rPr>
              <a:t>Our EYFS curriculum also includes the </a:t>
            </a:r>
            <a:r>
              <a:rPr lang="en-US" b="1" dirty="0">
                <a:latin typeface="Kinetic Letters" pitchFamily="50"/>
              </a:rPr>
              <a:t>Characteristics of Effective Learning</a:t>
            </a:r>
            <a:r>
              <a:rPr lang="en-US" dirty="0">
                <a:latin typeface="Kinetic Letters" pitchFamily="50"/>
              </a:rPr>
              <a:t>. These focus not on what children know but </a:t>
            </a:r>
            <a:r>
              <a:rPr lang="en-US" b="1" dirty="0">
                <a:latin typeface="Kinetic Letters" pitchFamily="50"/>
              </a:rPr>
              <a:t>how </a:t>
            </a:r>
            <a:r>
              <a:rPr lang="en-US" dirty="0">
                <a:latin typeface="Kinetic Letters" pitchFamily="50"/>
              </a:rPr>
              <a:t>children learn.</a:t>
            </a:r>
            <a:endParaRPr lang="en-GB" dirty="0">
              <a:latin typeface="Kinetic Letters" pitchFamily="50"/>
            </a:endParaRPr>
          </a:p>
          <a:p>
            <a:pPr marL="342900" marR="1126485" lvl="0" indent="-342900">
              <a:buFont typeface="Symbol" pitchFamily="18"/>
              <a:buChar char=""/>
              <a:tabLst>
                <a:tab pos="1003297" algn="l"/>
              </a:tabLst>
            </a:pPr>
            <a:r>
              <a:rPr lang="en-US" b="1" dirty="0">
                <a:latin typeface="Kinetic Letters" pitchFamily="50"/>
              </a:rPr>
              <a:t>Playing</a:t>
            </a:r>
            <a:r>
              <a:rPr lang="en-US" b="1" spc="-20" dirty="0">
                <a:latin typeface="Kinetic Letters" pitchFamily="50"/>
              </a:rPr>
              <a:t> </a:t>
            </a:r>
            <a:r>
              <a:rPr lang="en-US" b="1" dirty="0">
                <a:latin typeface="Kinetic Letters" pitchFamily="50"/>
              </a:rPr>
              <a:t>and</a:t>
            </a:r>
            <a:r>
              <a:rPr lang="en-US" b="1" spc="-20" dirty="0">
                <a:latin typeface="Kinetic Letters" pitchFamily="50"/>
              </a:rPr>
              <a:t> </a:t>
            </a:r>
            <a:r>
              <a:rPr lang="en-US" b="1" dirty="0">
                <a:latin typeface="Kinetic Letters" pitchFamily="50"/>
              </a:rPr>
              <a:t>Exploring</a:t>
            </a:r>
            <a:r>
              <a:rPr lang="en-US" b="1" spc="-30" dirty="0">
                <a:latin typeface="Kinetic Letters" pitchFamily="50"/>
              </a:rPr>
              <a:t> </a:t>
            </a:r>
            <a:r>
              <a:rPr lang="en-US" dirty="0">
                <a:latin typeface="Kinetic Letters" pitchFamily="50"/>
              </a:rPr>
              <a:t>–</a:t>
            </a:r>
            <a:r>
              <a:rPr lang="en-US" spc="-30" dirty="0">
                <a:latin typeface="Kinetic Letters" pitchFamily="50"/>
              </a:rPr>
              <a:t> </a:t>
            </a:r>
            <a:r>
              <a:rPr lang="en-US" dirty="0">
                <a:latin typeface="Kinetic Letters" pitchFamily="50"/>
              </a:rPr>
              <a:t>our</a:t>
            </a:r>
            <a:r>
              <a:rPr lang="en-US" spc="-30" dirty="0">
                <a:latin typeface="Kinetic Letters" pitchFamily="50"/>
              </a:rPr>
              <a:t> </a:t>
            </a:r>
            <a:r>
              <a:rPr lang="en-US" dirty="0">
                <a:latin typeface="Kinetic Letters" pitchFamily="50"/>
              </a:rPr>
              <a:t>children</a:t>
            </a:r>
            <a:r>
              <a:rPr lang="en-US" spc="-30" dirty="0">
                <a:latin typeface="Kinetic Letters" pitchFamily="50"/>
              </a:rPr>
              <a:t> </a:t>
            </a:r>
            <a:r>
              <a:rPr lang="en-US" dirty="0">
                <a:latin typeface="Kinetic Letters" pitchFamily="50"/>
              </a:rPr>
              <a:t>investigate</a:t>
            </a:r>
            <a:r>
              <a:rPr lang="en-US" spc="-30" dirty="0">
                <a:latin typeface="Kinetic Letters" pitchFamily="50"/>
              </a:rPr>
              <a:t> </a:t>
            </a:r>
            <a:r>
              <a:rPr lang="en-US" dirty="0">
                <a:latin typeface="Kinetic Letters" pitchFamily="50"/>
              </a:rPr>
              <a:t>and</a:t>
            </a:r>
            <a:r>
              <a:rPr lang="en-US" spc="-30" dirty="0">
                <a:latin typeface="Kinetic Letters" pitchFamily="50"/>
              </a:rPr>
              <a:t> </a:t>
            </a:r>
            <a:r>
              <a:rPr lang="en-US" dirty="0">
                <a:latin typeface="Kinetic Letters" pitchFamily="50"/>
              </a:rPr>
              <a:t>experience things and events around them and ‘have a go.’</a:t>
            </a:r>
            <a:endParaRPr lang="en-GB" dirty="0">
              <a:latin typeface="Kinetic Letters" pitchFamily="50"/>
            </a:endParaRPr>
          </a:p>
          <a:p>
            <a:pPr marL="342900" marR="1019171" lvl="0" indent="-342900">
              <a:buFont typeface="Symbol" pitchFamily="18"/>
              <a:buChar char=""/>
              <a:tabLst>
                <a:tab pos="1003297" algn="l"/>
              </a:tabLst>
            </a:pPr>
            <a:r>
              <a:rPr lang="en-US" b="1" dirty="0">
                <a:latin typeface="Kinetic Letters" pitchFamily="50"/>
              </a:rPr>
              <a:t>Active</a:t>
            </a:r>
            <a:r>
              <a:rPr lang="en-US" b="1" spc="-15" dirty="0">
                <a:latin typeface="Kinetic Letters" pitchFamily="50"/>
              </a:rPr>
              <a:t> </a:t>
            </a:r>
            <a:r>
              <a:rPr lang="en-US" b="1" dirty="0">
                <a:latin typeface="Kinetic Letters" pitchFamily="50"/>
              </a:rPr>
              <a:t>Learning</a:t>
            </a:r>
            <a:r>
              <a:rPr lang="en-US" b="1" spc="-20" dirty="0">
                <a:latin typeface="Kinetic Letters" pitchFamily="50"/>
              </a:rPr>
              <a:t> </a:t>
            </a:r>
            <a:r>
              <a:rPr lang="en-US" dirty="0">
                <a:latin typeface="Kinetic Letters" pitchFamily="50"/>
              </a:rPr>
              <a:t>–</a:t>
            </a:r>
            <a:r>
              <a:rPr lang="en-US" spc="-10" dirty="0">
                <a:latin typeface="Kinetic Letters" pitchFamily="50"/>
              </a:rPr>
              <a:t> </a:t>
            </a:r>
            <a:r>
              <a:rPr lang="en-US" dirty="0">
                <a:latin typeface="Kinetic Letters" pitchFamily="50"/>
              </a:rPr>
              <a:t>our</a:t>
            </a:r>
            <a:r>
              <a:rPr lang="en-US" spc="-20" dirty="0">
                <a:latin typeface="Kinetic Letters" pitchFamily="50"/>
              </a:rPr>
              <a:t> </a:t>
            </a:r>
            <a:r>
              <a:rPr lang="en-US" dirty="0">
                <a:latin typeface="Kinetic Letters" pitchFamily="50"/>
              </a:rPr>
              <a:t>children</a:t>
            </a:r>
            <a:r>
              <a:rPr lang="en-US" spc="-20" dirty="0">
                <a:latin typeface="Kinetic Letters" pitchFamily="50"/>
              </a:rPr>
              <a:t> </a:t>
            </a:r>
            <a:r>
              <a:rPr lang="en-US" dirty="0">
                <a:latin typeface="Kinetic Letters" pitchFamily="50"/>
              </a:rPr>
              <a:t>concentrate</a:t>
            </a:r>
            <a:r>
              <a:rPr lang="en-US" spc="-20" dirty="0">
                <a:latin typeface="Kinetic Letters" pitchFamily="50"/>
              </a:rPr>
              <a:t> </a:t>
            </a:r>
            <a:r>
              <a:rPr lang="en-US" dirty="0">
                <a:latin typeface="Kinetic Letters" pitchFamily="50"/>
              </a:rPr>
              <a:t>and</a:t>
            </a:r>
            <a:r>
              <a:rPr lang="en-US" spc="-20" dirty="0">
                <a:latin typeface="Kinetic Letters" pitchFamily="50"/>
              </a:rPr>
              <a:t> </a:t>
            </a:r>
            <a:r>
              <a:rPr lang="en-US" dirty="0">
                <a:latin typeface="Kinetic Letters" pitchFamily="50"/>
              </a:rPr>
              <a:t>keep</a:t>
            </a:r>
            <a:r>
              <a:rPr lang="en-US" spc="-20" dirty="0">
                <a:latin typeface="Kinetic Letters" pitchFamily="50"/>
              </a:rPr>
              <a:t> </a:t>
            </a:r>
            <a:r>
              <a:rPr lang="en-US" dirty="0">
                <a:latin typeface="Kinetic Letters" pitchFamily="50"/>
              </a:rPr>
              <a:t>trying</a:t>
            </a:r>
            <a:r>
              <a:rPr lang="en-US" spc="-15" dirty="0">
                <a:latin typeface="Kinetic Letters" pitchFamily="50"/>
              </a:rPr>
              <a:t> </a:t>
            </a:r>
            <a:r>
              <a:rPr lang="en-US" dirty="0">
                <a:latin typeface="Kinetic Letters" pitchFamily="50"/>
              </a:rPr>
              <a:t>if</a:t>
            </a:r>
            <a:r>
              <a:rPr lang="en-US" spc="-25" dirty="0">
                <a:latin typeface="Kinetic Letters" pitchFamily="50"/>
              </a:rPr>
              <a:t> </a:t>
            </a:r>
            <a:r>
              <a:rPr lang="en-US" dirty="0">
                <a:latin typeface="Kinetic Letters" pitchFamily="50"/>
              </a:rPr>
              <a:t>they experience difficulties, as well as enjoying what they achieve.</a:t>
            </a:r>
            <a:endParaRPr lang="en-GB" dirty="0">
              <a:latin typeface="Kinetic Letters" pitchFamily="50"/>
            </a:endParaRPr>
          </a:p>
          <a:p>
            <a:pPr marL="342900" marR="683257" lvl="0" indent="-342900">
              <a:buFont typeface="Symbol" pitchFamily="18"/>
              <a:buChar char=""/>
              <a:tabLst>
                <a:tab pos="1003297" algn="l"/>
              </a:tabLst>
            </a:pPr>
            <a:r>
              <a:rPr lang="en-US" b="1" dirty="0">
                <a:latin typeface="Kinetic Letters" pitchFamily="50"/>
              </a:rPr>
              <a:t>Creating</a:t>
            </a:r>
            <a:r>
              <a:rPr lang="en-US" b="1" spc="-15" dirty="0">
                <a:latin typeface="Kinetic Letters" pitchFamily="50"/>
              </a:rPr>
              <a:t> </a:t>
            </a:r>
            <a:r>
              <a:rPr lang="en-US" b="1" dirty="0">
                <a:latin typeface="Kinetic Letters" pitchFamily="50"/>
              </a:rPr>
              <a:t>and</a:t>
            </a:r>
            <a:r>
              <a:rPr lang="en-US" b="1" spc="-15" dirty="0">
                <a:latin typeface="Kinetic Letters" pitchFamily="50"/>
              </a:rPr>
              <a:t> </a:t>
            </a:r>
            <a:r>
              <a:rPr lang="en-US" b="1" dirty="0">
                <a:latin typeface="Kinetic Letters" pitchFamily="50"/>
              </a:rPr>
              <a:t>Thinking</a:t>
            </a:r>
            <a:r>
              <a:rPr lang="en-US" b="1" spc="-15" dirty="0">
                <a:latin typeface="Kinetic Letters" pitchFamily="50"/>
              </a:rPr>
              <a:t> </a:t>
            </a:r>
            <a:r>
              <a:rPr lang="en-US" b="1" dirty="0">
                <a:latin typeface="Kinetic Letters" pitchFamily="50"/>
              </a:rPr>
              <a:t>Critically</a:t>
            </a:r>
            <a:r>
              <a:rPr lang="en-US" b="1" spc="-25" dirty="0">
                <a:latin typeface="Kinetic Letters" pitchFamily="50"/>
              </a:rPr>
              <a:t> </a:t>
            </a:r>
            <a:r>
              <a:rPr lang="en-US" dirty="0">
                <a:latin typeface="Kinetic Letters" pitchFamily="50"/>
              </a:rPr>
              <a:t>–</a:t>
            </a:r>
            <a:r>
              <a:rPr lang="en-US" spc="-15" dirty="0">
                <a:latin typeface="Kinetic Letters" pitchFamily="50"/>
              </a:rPr>
              <a:t> </a:t>
            </a:r>
            <a:r>
              <a:rPr lang="en-US" dirty="0">
                <a:latin typeface="Kinetic Letters" pitchFamily="50"/>
              </a:rPr>
              <a:t>our</a:t>
            </a:r>
            <a:r>
              <a:rPr lang="en-US" spc="-25" dirty="0">
                <a:latin typeface="Kinetic Letters" pitchFamily="50"/>
              </a:rPr>
              <a:t> </a:t>
            </a:r>
            <a:r>
              <a:rPr lang="en-US" dirty="0">
                <a:latin typeface="Kinetic Letters" pitchFamily="50"/>
              </a:rPr>
              <a:t>children</a:t>
            </a:r>
            <a:r>
              <a:rPr lang="en-US" spc="-25" dirty="0">
                <a:latin typeface="Kinetic Letters" pitchFamily="50"/>
              </a:rPr>
              <a:t> </a:t>
            </a:r>
            <a:r>
              <a:rPr lang="en-US" dirty="0">
                <a:latin typeface="Kinetic Letters" pitchFamily="50"/>
              </a:rPr>
              <a:t>have</a:t>
            </a:r>
            <a:r>
              <a:rPr lang="en-US" spc="-25" dirty="0">
                <a:latin typeface="Kinetic Letters" pitchFamily="50"/>
              </a:rPr>
              <a:t> </a:t>
            </a:r>
            <a:r>
              <a:rPr lang="en-US" dirty="0">
                <a:latin typeface="Kinetic Letters" pitchFamily="50"/>
              </a:rPr>
              <a:t>and</a:t>
            </a:r>
            <a:r>
              <a:rPr lang="en-US" spc="-20" dirty="0">
                <a:latin typeface="Kinetic Letters" pitchFamily="50"/>
              </a:rPr>
              <a:t> </a:t>
            </a:r>
            <a:r>
              <a:rPr lang="en-US" dirty="0">
                <a:latin typeface="Kinetic Letters" pitchFamily="50"/>
              </a:rPr>
              <a:t>develop</a:t>
            </a:r>
            <a:r>
              <a:rPr lang="en-US" spc="-25" dirty="0">
                <a:latin typeface="Kinetic Letters" pitchFamily="50"/>
              </a:rPr>
              <a:t> </a:t>
            </a:r>
            <a:r>
              <a:rPr lang="en-US" dirty="0">
                <a:latin typeface="Kinetic Letters" pitchFamily="50"/>
              </a:rPr>
              <a:t>their own ideas, make links between different and experiences and develop strategies for doing things.</a:t>
            </a:r>
            <a:endParaRPr lang="en-GB" dirty="0">
              <a:latin typeface="Kinetic Letters" pitchFamily="50"/>
            </a:endParaRPr>
          </a:p>
          <a:p>
            <a:pPr lvl="0">
              <a:buNone/>
            </a:pPr>
            <a:br>
              <a:rPr lang="en-US" sz="1700" dirty="0">
                <a:latin typeface="Symbol" pitchFamily="18"/>
                <a:cs typeface="Segoe UI" pitchFamily="34"/>
              </a:rPr>
            </a:br>
            <a:endParaRPr lang="en-GB" sz="15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9CC8A-2B24-4841-AE6F-3FC27CF9BA82}"/>
              </a:ext>
            </a:extLst>
          </p:cNvPr>
          <p:cNvSpPr txBox="1">
            <a:spLocks noGrp="1"/>
          </p:cNvSpPr>
          <p:nvPr>
            <p:ph type="title"/>
          </p:nvPr>
        </p:nvSpPr>
        <p:spPr/>
        <p:txBody>
          <a:bodyPr anchorCtr="1"/>
          <a:lstStyle/>
          <a:p>
            <a:pPr lvl="0" algn="ctr"/>
            <a:r>
              <a:rPr lang="en-US" sz="4800" b="1">
                <a:latin typeface="Kinetic Letters" pitchFamily="50"/>
              </a:rPr>
              <a:t>Forest School </a:t>
            </a:r>
            <a:endParaRPr lang="en-GB" sz="4800" b="1">
              <a:latin typeface="Kinetic Letters" pitchFamily="50"/>
            </a:endParaRPr>
          </a:p>
        </p:txBody>
      </p:sp>
      <p:sp>
        <p:nvSpPr>
          <p:cNvPr id="3" name="Content Placeholder 2">
            <a:extLst>
              <a:ext uri="{FF2B5EF4-FFF2-40B4-BE49-F238E27FC236}">
                <a16:creationId xmlns:a16="http://schemas.microsoft.com/office/drawing/2014/main" id="{FDF53FDA-8C93-49D0-8983-9DFF563ECA72}"/>
              </a:ext>
            </a:extLst>
          </p:cNvPr>
          <p:cNvSpPr txBox="1">
            <a:spLocks noGrp="1"/>
          </p:cNvSpPr>
          <p:nvPr>
            <p:ph idx="1"/>
          </p:nvPr>
        </p:nvSpPr>
        <p:spPr/>
        <p:txBody>
          <a:bodyPr/>
          <a:lstStyle/>
          <a:p>
            <a:pPr marL="0" lvl="0" indent="0" algn="ctr">
              <a:lnSpc>
                <a:spcPct val="80000"/>
              </a:lnSpc>
              <a:buNone/>
            </a:pPr>
            <a:r>
              <a:rPr lang="en-GB" sz="2600">
                <a:latin typeface="Kinetic Letters" pitchFamily="50"/>
                <a:cs typeface="Khmer UI" pitchFamily="34"/>
              </a:rPr>
              <a:t>Forest School is an inspirational process, that offers children and young people opportunities to achieve, develop confidence and self esteem, through hands on learning experiences in a local woodland environment.</a:t>
            </a:r>
          </a:p>
          <a:p>
            <a:pPr marL="0" lvl="0" indent="0" algn="ctr">
              <a:lnSpc>
                <a:spcPct val="80000"/>
              </a:lnSpc>
              <a:buNone/>
            </a:pPr>
            <a:r>
              <a:rPr lang="en-GB" sz="2600">
                <a:latin typeface="Kinetic Letters" pitchFamily="50"/>
                <a:cs typeface="Khmer UI" pitchFamily="34"/>
              </a:rPr>
              <a:t>Through this child initiated approach we aim to fulfil children’s: </a:t>
            </a:r>
          </a:p>
          <a:p>
            <a:pPr marL="109535" lvl="0" indent="0" algn="ctr">
              <a:lnSpc>
                <a:spcPct val="80000"/>
              </a:lnSpc>
              <a:buNone/>
            </a:pPr>
            <a:r>
              <a:rPr lang="en-GB" sz="2600">
                <a:latin typeface="Kinetic Letters" pitchFamily="50"/>
                <a:cs typeface="Khmer UI" pitchFamily="34"/>
              </a:rPr>
              <a:t>Self awareness</a:t>
            </a:r>
          </a:p>
          <a:p>
            <a:pPr marL="109535" lvl="0" indent="0" algn="ctr">
              <a:lnSpc>
                <a:spcPct val="80000"/>
              </a:lnSpc>
              <a:buNone/>
            </a:pPr>
            <a:r>
              <a:rPr lang="en-GB" sz="2600">
                <a:latin typeface="Kinetic Letters" pitchFamily="50"/>
                <a:cs typeface="Khmer UI" pitchFamily="34"/>
              </a:rPr>
              <a:t>Self regulation</a:t>
            </a:r>
          </a:p>
          <a:p>
            <a:pPr marL="109535" lvl="0" indent="0" algn="ctr">
              <a:lnSpc>
                <a:spcPct val="80000"/>
              </a:lnSpc>
              <a:buNone/>
            </a:pPr>
            <a:r>
              <a:rPr lang="en-GB" sz="2600">
                <a:latin typeface="Kinetic Letters" pitchFamily="50"/>
                <a:cs typeface="Khmer UI" pitchFamily="34"/>
              </a:rPr>
              <a:t>Intrinsic motivation</a:t>
            </a:r>
          </a:p>
          <a:p>
            <a:pPr marL="109535" lvl="0" indent="0" algn="ctr">
              <a:lnSpc>
                <a:spcPct val="80000"/>
              </a:lnSpc>
              <a:buNone/>
            </a:pPr>
            <a:r>
              <a:rPr lang="en-GB" sz="2600">
                <a:latin typeface="Kinetic Letters" pitchFamily="50"/>
                <a:cs typeface="Khmer UI" pitchFamily="34"/>
              </a:rPr>
              <a:t>Empathy</a:t>
            </a:r>
          </a:p>
          <a:p>
            <a:pPr marL="109535" lvl="0" indent="0" algn="ctr">
              <a:lnSpc>
                <a:spcPct val="80000"/>
              </a:lnSpc>
              <a:buNone/>
            </a:pPr>
            <a:r>
              <a:rPr lang="en-GB" sz="2600">
                <a:latin typeface="Kinetic Letters" pitchFamily="50"/>
                <a:cs typeface="Khmer UI" pitchFamily="34"/>
              </a:rPr>
              <a:t>Social and communication skills</a:t>
            </a:r>
          </a:p>
          <a:p>
            <a:pPr marL="109535" lvl="0" indent="0" algn="ctr">
              <a:lnSpc>
                <a:spcPct val="80000"/>
              </a:lnSpc>
              <a:buNone/>
            </a:pPr>
            <a:r>
              <a:rPr lang="en-GB" sz="2600">
                <a:latin typeface="Kinetic Letters" pitchFamily="50"/>
                <a:cs typeface="Khmer UI" pitchFamily="34"/>
              </a:rPr>
              <a:t>Independence</a:t>
            </a:r>
          </a:p>
          <a:p>
            <a:pPr marL="109535" lvl="0" indent="0" algn="ctr">
              <a:lnSpc>
                <a:spcPct val="80000"/>
              </a:lnSpc>
              <a:buNone/>
            </a:pPr>
            <a:r>
              <a:rPr lang="en-GB" sz="2600">
                <a:latin typeface="Kinetic Letters" pitchFamily="50"/>
                <a:cs typeface="Khmer UI" pitchFamily="34"/>
              </a:rPr>
              <a:t>Positive attitude</a:t>
            </a:r>
          </a:p>
          <a:p>
            <a:pPr lvl="0">
              <a:lnSpc>
                <a:spcPct val="80000"/>
              </a:lnSpc>
            </a:pPr>
            <a:endParaRPr lang="en-GB" sz="26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FFFFFF"/>
        </a:solidFill>
        <a:effectLst/>
      </p:bgPr>
    </p:bg>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430D198B-9BAC-4C82-AA57-EC241D41AEDA}"/>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Rectangle 9">
            <a:extLst>
              <a:ext uri="{FF2B5EF4-FFF2-40B4-BE49-F238E27FC236}">
                <a16:creationId xmlns:a16="http://schemas.microsoft.com/office/drawing/2014/main" id="{A7E5037B-C9FD-4E03-9164-4FD23D215845}"/>
              </a:ext>
            </a:extLst>
          </p:cNvPr>
          <p:cNvSpPr>
            <a:spLocks noMove="1" noResize="1"/>
          </p:cNvSpPr>
          <p:nvPr/>
        </p:nvSpPr>
        <p:spPr>
          <a:xfrm>
            <a:off x="0" y="0"/>
            <a:ext cx="12191996" cy="6858000"/>
          </a:xfrm>
          <a:prstGeom prst="rect">
            <a:avLst/>
          </a:prstGeom>
          <a:solidFill>
            <a:srgbClr val="82766A">
              <a:alpha val="1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4" name="Freeform: Shape 11">
            <a:extLst>
              <a:ext uri="{FF2B5EF4-FFF2-40B4-BE49-F238E27FC236}">
                <a16:creationId xmlns:a16="http://schemas.microsoft.com/office/drawing/2014/main" id="{D0B24BF9-ADF9-441A-9D47-1FD48CE1F59D}"/>
              </a:ext>
            </a:extLst>
          </p:cNvPr>
          <p:cNvSpPr>
            <a:spLocks noMove="1" noResize="1"/>
          </p:cNvSpPr>
          <p:nvPr/>
        </p:nvSpPr>
        <p:spPr>
          <a:xfrm>
            <a:off x="643463" y="643463"/>
            <a:ext cx="10905070" cy="5562249"/>
          </a:xfrm>
          <a:custGeom>
            <a:avLst/>
            <a:gdLst>
              <a:gd name="f0" fmla="val 10800000"/>
              <a:gd name="f1" fmla="val 5400000"/>
              <a:gd name="f2" fmla="val 180"/>
              <a:gd name="f3" fmla="val w"/>
              <a:gd name="f4" fmla="val h"/>
              <a:gd name="f5" fmla="val 0"/>
              <a:gd name="f6" fmla="val 11243827"/>
              <a:gd name="f7" fmla="val 5641173"/>
              <a:gd name="f8" fmla="val 5209610"/>
              <a:gd name="f9" fmla="val 11240675"/>
              <a:gd name="f10" fmla="val 5210442"/>
              <a:gd name="f11" fmla="val 11212687"/>
              <a:gd name="f12" fmla="val 5216721"/>
              <a:gd name="f13" fmla="val 11197241"/>
              <a:gd name="f14" fmla="val 5217028"/>
              <a:gd name="f15" fmla="val 11179959"/>
              <a:gd name="f16" fmla="val 5221199"/>
              <a:gd name="f17" fmla="val 11151979"/>
              <a:gd name="f18" fmla="val 5230882"/>
              <a:gd name="f19" fmla="val 11122378"/>
              <a:gd name="f20" fmla="val 5252850"/>
              <a:gd name="f21" fmla="val 11105493"/>
              <a:gd name="f22" fmla="val 5259905"/>
              <a:gd name="f23" fmla="val 11078640"/>
              <a:gd name="f24" fmla="val 5263531"/>
              <a:gd name="f25" fmla="val 11079616"/>
              <a:gd name="f26" fmla="val 5270380"/>
              <a:gd name="f27" fmla="val 11069641"/>
              <a:gd name="f28" fmla="val 5270884"/>
              <a:gd name="f29" fmla="val 11047377"/>
              <a:gd name="f30" fmla="val 5271051"/>
              <a:gd name="f31" fmla="val 11033483"/>
              <a:gd name="f32" fmla="val 5272087"/>
              <a:gd name="f33" fmla="val 10994850"/>
              <a:gd name="f34" fmla="val 5270445"/>
              <a:gd name="f35" fmla="val 10980705"/>
              <a:gd name="f36" fmla="val 5272951"/>
              <a:gd name="f37" fmla="val 10976625"/>
              <a:gd name="f38" fmla="val 5280257"/>
              <a:gd name="f39" fmla="val 10970327"/>
              <a:gd name="f40" fmla="val 5284239"/>
              <a:gd name="f41" fmla="val 10962514"/>
              <a:gd name="f42" fmla="val 5286084"/>
              <a:gd name="f43" fmla="val 10945307"/>
              <a:gd name="f44" fmla="val 5286290"/>
              <a:gd name="f45" fmla="val 10845516"/>
              <a:gd name="f46" fmla="val 5303894"/>
              <a:gd name="f47" fmla="val 10831795"/>
              <a:gd name="f48" fmla="val 5305210"/>
              <a:gd name="f49" fmla="val 10824365"/>
              <a:gd name="f50" fmla="val 5311111"/>
              <a:gd name="f51" fmla="val 10818692"/>
              <a:gd name="f52" fmla="val 5312290"/>
              <a:gd name="f53" fmla="val 10802397"/>
              <a:gd name="f54" fmla="val 5311529"/>
              <a:gd name="f55" fmla="val 10797756"/>
              <a:gd name="f56" fmla="val 5312285"/>
              <a:gd name="f57" fmla="val 10796525"/>
              <a:gd name="f58" fmla="val 5315645"/>
              <a:gd name="f59" fmla="val 10781742"/>
              <a:gd name="f60" fmla="val 5321013"/>
              <a:gd name="f61" fmla="val 10726138"/>
              <a:gd name="f62" fmla="val 5338890"/>
              <a:gd name="f63" fmla="val 10709063"/>
              <a:gd name="f64" fmla="val 5344492"/>
              <a:gd name="f65" fmla="val 10705652"/>
              <a:gd name="f66" fmla="val 5339328"/>
              <a:gd name="f67" fmla="val 10698014"/>
              <a:gd name="f68" fmla="val 5347484"/>
              <a:gd name="f69" fmla="val 10694078"/>
              <a:gd name="f70" fmla="val 5349258"/>
              <a:gd name="f71" fmla="val 10693469"/>
              <a:gd name="f72" fmla="val 5345779"/>
              <a:gd name="f73" fmla="val 10683941"/>
              <a:gd name="f74" fmla="val 5344718"/>
              <a:gd name="f75" fmla="val 10681131"/>
              <a:gd name="f76" fmla="val 5347812"/>
              <a:gd name="f77" fmla="val 10614153"/>
              <a:gd name="f78" fmla="val 5364782"/>
              <a:gd name="f79" fmla="val 10647679"/>
              <a:gd name="f80" fmla="val 5329716"/>
              <a:gd name="f81" fmla="val 10609448"/>
              <a:gd name="f82" fmla="val 5351931"/>
              <a:gd name="f83" fmla="val 10602685"/>
              <a:gd name="f84" fmla="val 5353403"/>
              <a:gd name="f85" fmla="val 10597204"/>
              <a:gd name="f86" fmla="val 5352000"/>
              <a:gd name="f87" fmla="val 10592397"/>
              <a:gd name="f88" fmla="val 5349402"/>
              <a:gd name="f89" fmla="val 10585227"/>
              <a:gd name="f90" fmla="val 5344063"/>
              <a:gd name="f91" fmla="val 10557472"/>
              <a:gd name="f92" fmla="val 5354151"/>
              <a:gd name="f93" fmla="val 10543800"/>
              <a:gd name="f94" fmla="val 5357667"/>
              <a:gd name="f95" fmla="val 10529411"/>
              <a:gd name="f96" fmla="val 5359999"/>
              <a:gd name="f97" fmla="val 10514646"/>
              <a:gd name="f98" fmla="val 5361064"/>
              <a:gd name="f99" fmla="val 10511333"/>
              <a:gd name="f100" fmla="val 5353956"/>
              <a:gd name="f101" fmla="val 10499744"/>
              <a:gd name="f102" fmla="val 5364054"/>
              <a:gd name="f103" fmla="val 10494292"/>
              <a:gd name="f104" fmla="val 5366054"/>
              <a:gd name="f105" fmla="val 10494236"/>
              <a:gd name="f106" fmla="val 5361412"/>
              <a:gd name="f107" fmla="val 10482156"/>
              <a:gd name="f108" fmla="val 5359187"/>
              <a:gd name="f109" fmla="val 10477869"/>
              <a:gd name="f110" fmla="val 5363025"/>
              <a:gd name="f111" fmla="val 10387782"/>
              <a:gd name="f112" fmla="val 5379617"/>
              <a:gd name="f113" fmla="val 10438473"/>
              <a:gd name="f114" fmla="val 5336257"/>
              <a:gd name="f115" fmla="val 10384411"/>
              <a:gd name="f116" fmla="val 5362257"/>
              <a:gd name="f117" fmla="val 10375368"/>
              <a:gd name="f118" fmla="val 5363613"/>
              <a:gd name="f119" fmla="val 10368582"/>
              <a:gd name="f120" fmla="val 5361287"/>
              <a:gd name="f121" fmla="val 10362921"/>
              <a:gd name="f122" fmla="val 5357444"/>
              <a:gd name="f123" fmla="val 10352736"/>
              <a:gd name="f124" fmla="val 5347851"/>
              <a:gd name="f125" fmla="val 10344754"/>
              <a:gd name="f126" fmla="val 5351272"/>
              <a:gd name="f127" fmla="val 10314632"/>
              <a:gd name="f128" fmla="val 5351540"/>
              <a:gd name="f129" fmla="val 10305751"/>
              <a:gd name="f130" fmla="val 5341709"/>
              <a:gd name="f131" fmla="val 10288226"/>
              <a:gd name="f132" fmla="val 5351613"/>
              <a:gd name="f133" fmla="val 10262327"/>
              <a:gd name="f134" fmla="val 5331026"/>
              <a:gd name="f135" fmla="val 10271048"/>
              <a:gd name="f136" fmla="val 5349560"/>
              <a:gd name="f137" fmla="val 10251350"/>
              <a:gd name="f138" fmla="val 5352711"/>
              <a:gd name="f139" fmla="val 10235810"/>
              <a:gd name="f140" fmla="val 5356816"/>
              <a:gd name="f141" fmla="val 10264339"/>
              <a:gd name="f142" fmla="val 5364714"/>
              <a:gd name="f143" fmla="val 10249108"/>
              <a:gd name="f144" fmla="val 5365881"/>
              <a:gd name="f145" fmla="val 10232632"/>
              <a:gd name="f146" fmla="val 5360566"/>
              <a:gd name="f147" fmla="val 10233406"/>
              <a:gd name="f148" fmla="val 5377073"/>
              <a:gd name="f149" fmla="val 10216272"/>
              <a:gd name="f150" fmla="val 5370573"/>
              <a:gd name="f151" fmla="val 10220434"/>
              <a:gd name="f152" fmla="val 5358137"/>
              <a:gd name="f153" fmla="val 10182459"/>
              <a:gd name="f154" fmla="val 5372984"/>
              <a:gd name="f155" fmla="val 10181278"/>
              <a:gd name="f156" fmla="val 5362119"/>
              <a:gd name="f157" fmla="val 10166724"/>
              <a:gd name="f158" fmla="val 5377655"/>
              <a:gd name="f159" fmla="val 10159412"/>
              <a:gd name="f160" fmla="val 5358516"/>
              <a:gd name="f161" fmla="val 10140033"/>
              <a:gd name="f162" fmla="val 5363304"/>
              <a:gd name="f163" fmla="val 10130907"/>
              <a:gd name="f164" fmla="val 5369181"/>
              <a:gd name="f165" fmla="val 10124323"/>
              <a:gd name="f166" fmla="val 5370190"/>
              <a:gd name="f167" fmla="val 10115353"/>
              <a:gd name="f168" fmla="val 5363869"/>
              <a:gd name="f169" fmla="val 10073314"/>
              <a:gd name="f170" fmla="val 5392482"/>
              <a:gd name="f171" fmla="val 10089920"/>
              <a:gd name="f172" fmla="val 5365150"/>
              <a:gd name="f173" fmla="val 10050578"/>
              <a:gd name="f174" fmla="val 5376153"/>
              <a:gd name="f175" fmla="val 10016683"/>
              <a:gd name="f176" fmla="val 5387725"/>
              <a:gd name="f177" fmla="val 9978260"/>
              <a:gd name="f178" fmla="val 5395233"/>
              <a:gd name="f179" fmla="val 9945478"/>
              <a:gd name="f180" fmla="val 5422859"/>
              <a:gd name="f181" fmla="val 9939461"/>
              <a:gd name="f182" fmla="val 5430686"/>
              <a:gd name="f183" fmla="val 9924686"/>
              <a:gd name="f184" fmla="val 5433649"/>
              <a:gd name="f185" fmla="val 9912481"/>
              <a:gd name="f186" fmla="val 5429477"/>
              <a:gd name="f187" fmla="val 9910384"/>
              <a:gd name="f188" fmla="val 5428759"/>
              <a:gd name="f189" fmla="val 9908438"/>
              <a:gd name="f190" fmla="val 5427851"/>
              <a:gd name="f191" fmla="val 9906713"/>
              <a:gd name="f192" fmla="val 5426784"/>
              <a:gd name="f193" fmla="val 9878372"/>
              <a:gd name="f194" fmla="val 5431011"/>
              <a:gd name="f195" fmla="val 9774714"/>
              <a:gd name="f196" fmla="val 5449885"/>
              <a:gd name="f197" fmla="val 9742436"/>
              <a:gd name="f198" fmla="val 5454834"/>
              <a:gd name="f199" fmla="val 9739822"/>
              <a:gd name="f200" fmla="val 5444779"/>
              <a:gd name="f201" fmla="val 9723500"/>
              <a:gd name="f202" fmla="val 5462923"/>
              <a:gd name="f203" fmla="val 9713044"/>
              <a:gd name="f204" fmla="val 5456476"/>
              <a:gd name="f205" fmla="val 9705555"/>
              <a:gd name="f206" fmla="val 5450821"/>
              <a:gd name="f207" fmla="val 9698855"/>
              <a:gd name="f208" fmla="val 5455006"/>
              <a:gd name="f209" fmla="val 9691033"/>
              <a:gd name="f210" fmla="val 5455451"/>
              <a:gd name="f211" fmla="val 9680728"/>
              <a:gd name="f212" fmla="val 5451004"/>
              <a:gd name="f213" fmla="val 9647117"/>
              <a:gd name="f214" fmla="val 5459035"/>
              <a:gd name="f215" fmla="val 9638355"/>
              <a:gd name="f216" fmla="val 5464794"/>
              <a:gd name="f217" fmla="val 9617415"/>
              <a:gd name="f218" fmla="val 5484808"/>
              <a:gd name="f219" fmla="val 9569832"/>
              <a:gd name="f220" fmla="val 5469945"/>
              <a:gd name="f221" fmla="val 9552434"/>
              <a:gd name="f222" fmla="val 5485280"/>
              <a:gd name="f223" fmla="val 9546122"/>
              <a:gd name="f224" fmla="val 5487529"/>
              <a:gd name="f225" fmla="val 9539945"/>
              <a:gd name="f226" fmla="val 5488440"/>
              <a:gd name="f227" fmla="val 9533883"/>
              <a:gd name="f228" fmla="val 5488516"/>
              <a:gd name="f229" fmla="val 9516916"/>
              <a:gd name="f230" fmla="val 5486828"/>
              <a:gd name="f231" fmla="val 9512093"/>
              <a:gd name="f232" fmla="val 5482541"/>
              <a:gd name="f233" fmla="val 9501725"/>
              <a:gd name="f234" fmla="val 5483603"/>
              <a:gd name="f235" fmla="val 9498754"/>
              <a:gd name="f236" fmla="val 5482951"/>
              <a:gd name="f237" fmla="val 9493078"/>
              <a:gd name="f238" fmla="val 5481686"/>
              <a:gd name="f239" fmla="val 9487476"/>
              <a:gd name="f240" fmla="val 5480586"/>
              <a:gd name="f241" fmla="val 9481932"/>
              <a:gd name="f242" fmla="val 5480151"/>
              <a:gd name="f243" fmla="val 9489223"/>
              <a:gd name="f244" fmla="val 5501646"/>
              <a:gd name="f245" fmla="val 9435971"/>
              <a:gd name="f246" fmla="val 5479991"/>
              <a:gd name="f247" fmla="val 9451321"/>
              <a:gd name="f248" fmla="val 5497375"/>
              <a:gd name="f249" fmla="val 9422124"/>
              <a:gd name="f250" fmla="val 5498722"/>
              <a:gd name="f251" fmla="val 9444395"/>
              <a:gd name="f252" fmla="val 5514914"/>
              <a:gd name="f253" fmla="val 9409298"/>
              <a:gd name="f254" fmla="val 5499478"/>
              <a:gd name="f255" fmla="val 9363968"/>
              <a:gd name="f256" fmla="val 5517055"/>
              <a:gd name="f257" fmla="val 9350073"/>
              <a:gd name="f258" fmla="val 5507226"/>
              <a:gd name="f259" fmla="val 9303056"/>
              <a:gd name="f260" fmla="val 5519093"/>
              <a:gd name="f261" fmla="val 9272929"/>
              <a:gd name="f262" fmla="val 5515489"/>
              <a:gd name="f263" fmla="val 9242312"/>
              <a:gd name="f264" fmla="val 5519100"/>
              <a:gd name="f265" fmla="val 9229078"/>
              <a:gd name="f266" fmla="val 5524154"/>
              <a:gd name="f267" fmla="val 9244549"/>
              <a:gd name="f268" fmla="val 5484199"/>
              <a:gd name="f269" fmla="val 9198133"/>
              <a:gd name="f270" fmla="val 5512463"/>
              <a:gd name="f271" fmla="val 9165105"/>
              <a:gd name="f272" fmla="val 5532892"/>
              <a:gd name="f273" fmla="val 9128348"/>
              <a:gd name="f274" fmla="val 5546691"/>
              <a:gd name="f275" fmla="val 9105217"/>
              <a:gd name="f276" fmla="val 5601124"/>
              <a:gd name="f277" fmla="val 9077301"/>
              <a:gd name="f278" fmla="val 5580356"/>
              <a:gd name="f279" fmla="val 9034770"/>
              <a:gd name="f280" fmla="val 5585424"/>
              <a:gd name="f281" fmla="val 9004654"/>
              <a:gd name="f282" fmla="val 5606346"/>
              <a:gd name="f283" fmla="val 8960065"/>
              <a:gd name="f284" fmla="val 5597982"/>
              <a:gd name="f285" fmla="val 8958681"/>
              <a:gd name="f286" fmla="val 5601368"/>
              <a:gd name="f287" fmla="val 8956414"/>
              <a:gd name="f288" fmla="val 5604204"/>
              <a:gd name="f289" fmla="val 8953536"/>
              <a:gd name="f290" fmla="val 5606638"/>
              <a:gd name="f291" fmla="val 8943907"/>
              <a:gd name="f292" fmla="val 5612541"/>
              <a:gd name="f293" fmla="val 8942046"/>
              <a:gd name="f294" fmla="val 5612112"/>
              <a:gd name="f295" fmla="val 8934733"/>
              <a:gd name="f296" fmla="val 5612036"/>
              <a:gd name="f297" fmla="val 8930989"/>
              <a:gd name="f298" fmla="val 5613463"/>
              <a:gd name="f299" fmla="val 8928824"/>
              <a:gd name="f300" fmla="val 5615549"/>
              <a:gd name="f301" fmla="val 8927294"/>
              <a:gd name="f302" fmla="val 5618607"/>
              <a:gd name="f303" fmla="val 8918651"/>
              <a:gd name="f304" fmla="val 5621688"/>
              <a:gd name="f305" fmla="val 8902772"/>
              <a:gd name="f306" fmla="val 5629703"/>
              <a:gd name="f307" fmla="val 8898724"/>
              <a:gd name="f308" fmla="val 5629379"/>
              <a:gd name="f309" fmla="val 8873099"/>
              <a:gd name="f310" fmla="val 5638628"/>
              <a:gd name="f311" fmla="val 8872234"/>
              <a:gd name="f312" fmla="val 5637889"/>
              <a:gd name="f313" fmla="val 8869712"/>
              <a:gd name="f314" fmla="val 5636443"/>
              <a:gd name="f315" fmla="val 8866744"/>
              <a:gd name="f316" fmla="val 5635774"/>
              <a:gd name="f317" fmla="val 8862777"/>
              <a:gd name="f318" fmla="val 5636711"/>
              <a:gd name="f319" fmla="val 8861373"/>
              <a:gd name="f320" fmla="val 5622581"/>
              <a:gd name="f321" fmla="val 8857449"/>
              <a:gd name="f322" fmla="val 5632426"/>
              <a:gd name="f323" fmla="val 8845869"/>
              <a:gd name="f324" fmla="val 5636436"/>
              <a:gd name="f325" fmla="val 8841103"/>
              <a:gd name="f326" fmla="val 5615386"/>
              <a:gd name="f327" fmla="val 8812729"/>
              <a:gd name="f328" fmla="val 5634444"/>
              <a:gd name="f329" fmla="val 8800548"/>
              <a:gd name="f330" fmla="val 5625084"/>
              <a:gd name="f331" fmla="val 8792146"/>
              <a:gd name="f332" fmla="val 5628504"/>
              <a:gd name="f333" fmla="val 8783174"/>
              <a:gd name="f334" fmla="val 5631737"/>
              <a:gd name="f335" fmla="val 8773774"/>
              <a:gd name="f336" fmla="val 5634630"/>
              <a:gd name="f337" fmla="val 8698255"/>
              <a:gd name="f338" fmla="val 5636083"/>
              <a:gd name="f339" fmla="val 8619167"/>
              <a:gd name="f340" fmla="val 5619130"/>
              <a:gd name="f341" fmla="val 8589913"/>
              <a:gd name="f342" fmla="val 5618762"/>
              <a:gd name="f343" fmla="val 8564581"/>
              <a:gd name="f344" fmla="val 5612466"/>
              <a:gd name="f345" fmla="val 8539822"/>
              <a:gd name="f346" fmla="val 5616905"/>
              <a:gd name="f347" fmla="val 8529764"/>
              <a:gd name="f348" fmla="val 5612008"/>
              <a:gd name="f349" fmla="val 8520285"/>
              <a:gd name="f350" fmla="val 5610031"/>
              <a:gd name="f351" fmla="val 8511094"/>
              <a:gd name="f352" fmla="val 5617360"/>
              <a:gd name="f353" fmla="val 8483794"/>
              <a:gd name="f354" fmla="val 5614914"/>
              <a:gd name="f355" fmla="val 8477184"/>
              <a:gd name="f356" fmla="val 5604447"/>
              <a:gd name="f357" fmla="val 8459886"/>
              <a:gd name="f358" fmla="val 5612612"/>
              <a:gd name="f359" fmla="val 8444548"/>
              <a:gd name="f360" fmla="val 5595681"/>
              <a:gd name="f361" fmla="val 8443640"/>
              <a:gd name="f362" fmla="val 5602142"/>
              <a:gd name="f363" fmla="val 8436432"/>
              <a:gd name="f364" fmla="val 5606990"/>
              <a:gd name="f365" fmla="val 8435403"/>
              <a:gd name="f366" fmla="val 5607336"/>
              <a:gd name="f367" fmla="val 8433307"/>
              <a:gd name="f368" fmla="val 5604917"/>
              <a:gd name="f369" fmla="val 8428968"/>
              <a:gd name="f370" fmla="val 5603796"/>
              <a:gd name="f371" fmla="val 8417124"/>
              <a:gd name="f372" fmla="val 5604518"/>
              <a:gd name="f373" fmla="val 8412669"/>
              <a:gd name="f374" fmla="val 5605413"/>
              <a:gd name="f375" fmla="val 8409601"/>
              <a:gd name="f376" fmla="val 5605797"/>
              <a:gd name="f377" fmla="val 8407563"/>
              <a:gd name="f378" fmla="val 5605754"/>
              <a:gd name="f379" fmla="val 8406152"/>
              <a:gd name="f380" fmla="val 5605396"/>
              <a:gd name="f381" fmla="val 8405989"/>
              <a:gd name="f382" fmla="val 5605197"/>
              <a:gd name="f383" fmla="val 8399884"/>
              <a:gd name="f384" fmla="val 5605568"/>
              <a:gd name="f385" fmla="val 8389582"/>
              <a:gd name="f386" fmla="val 5606652"/>
              <a:gd name="f387" fmla="val 8379557"/>
              <a:gd name="f388" fmla="val 5608135"/>
              <a:gd name="f389" fmla="val 8370014"/>
              <a:gd name="f390" fmla="val 5609900"/>
              <a:gd name="f391" fmla="val 8361945"/>
              <a:gd name="f392" fmla="val 5598787"/>
              <a:gd name="f393" fmla="val 8326685"/>
              <a:gd name="f394" fmla="val 5611914"/>
              <a:gd name="f395" fmla="val 8330544"/>
              <a:gd name="f396" fmla="val 5590964"/>
              <a:gd name="f397" fmla="val 8317672"/>
              <a:gd name="f398" fmla="val 5592723"/>
              <a:gd name="f399" fmla="val 8309886"/>
              <a:gd name="f400" fmla="val 5601422"/>
              <a:gd name="f401" fmla="val 8314221"/>
              <a:gd name="f402" fmla="val 5587682"/>
              <a:gd name="f403" fmla="val 8309983"/>
              <a:gd name="f404" fmla="val 5587866"/>
              <a:gd name="f405" fmla="val 8307372"/>
              <a:gd name="f406" fmla="val 5586698"/>
              <a:gd name="f407" fmla="val 8305502"/>
              <a:gd name="f408" fmla="val 5584868"/>
              <a:gd name="f409" fmla="val 8304962"/>
              <a:gd name="f410" fmla="val 5584007"/>
              <a:gd name="f411" fmla="val 8276324"/>
              <a:gd name="f412" fmla="val 5588260"/>
              <a:gd name="f413" fmla="val 8272522"/>
              <a:gd name="f414" fmla="val 5587226"/>
              <a:gd name="f415" fmla="val 8253857"/>
              <a:gd name="f416" fmla="val 5592043"/>
              <a:gd name="f417" fmla="val 8244212"/>
              <a:gd name="f418" fmla="val 5593439"/>
              <a:gd name="f419" fmla="val 8241488"/>
              <a:gd name="f420" fmla="val 5596085"/>
              <a:gd name="f421" fmla="val 8238546"/>
              <a:gd name="f422" fmla="val 5597691"/>
              <a:gd name="f423" fmla="val 8234330"/>
              <a:gd name="f424" fmla="val 5598384"/>
              <a:gd name="f425" fmla="val 8227256"/>
              <a:gd name="f426" fmla="val 5597005"/>
              <a:gd name="f427" fmla="val 8225619"/>
              <a:gd name="f428" fmla="val 5596262"/>
              <a:gd name="f429" fmla="val 8213882"/>
              <a:gd name="f430" fmla="val 5600179"/>
              <a:gd name="f431" fmla="val 8210102"/>
              <a:gd name="f432" fmla="val 5601988"/>
              <a:gd name="f433" fmla="val 8206755"/>
              <a:gd name="f434" fmla="val 5604291"/>
              <a:gd name="f435" fmla="val 8204045"/>
              <a:gd name="f436" fmla="val 5607275"/>
              <a:gd name="f437" fmla="val 8164079"/>
              <a:gd name="f438" fmla="val 5591326"/>
              <a:gd name="f439" fmla="val 8126369"/>
              <a:gd name="f440" fmla="val 5605919"/>
              <a:gd name="f441" fmla="val 8082989"/>
              <a:gd name="f442" fmla="val 5603160"/>
              <a:gd name="f443" fmla="val 8034449"/>
              <a:gd name="f444" fmla="val 5606898"/>
              <a:gd name="f445" fmla="val 8008954"/>
              <a:gd name="f446" fmla="val 5596936"/>
              <a:gd name="f447" fmla="val 7976942"/>
              <a:gd name="f448" fmla="val 5598455"/>
              <a:gd name="f449" fmla="val 7962042"/>
              <a:gd name="f450" fmla="val 5600916"/>
              <a:gd name="f451" fmla="val 7941729"/>
              <a:gd name="f452" fmla="val 5599827"/>
              <a:gd name="f453" fmla="val 7950121"/>
              <a:gd name="f454" fmla="val 5590893"/>
              <a:gd name="f455" fmla="val 7904855"/>
              <a:gd name="f456" fmla="val 5610014"/>
              <a:gd name="f457" fmla="val 7778840"/>
              <a:gd name="f458" fmla="val 5612380"/>
              <a:gd name="f459" fmla="val 7727691"/>
              <a:gd name="f460" fmla="val 5621064"/>
              <a:gd name="f461" fmla="val 7699805"/>
              <a:gd name="f462" fmla="val 5600056"/>
              <a:gd name="f463" fmla="val 7714922"/>
              <a:gd name="f464" fmla="val 5619495"/>
              <a:gd name="f465" fmla="val 7685998"/>
              <a:gd name="f466" fmla="val 5615564"/>
              <a:gd name="f467" fmla="val 7693909"/>
              <a:gd name="f468" fmla="val 5634905"/>
              <a:gd name="f469" fmla="val 7650884"/>
              <a:gd name="f470" fmla="val 5604714"/>
              <a:gd name="f471" fmla="val 7649302"/>
              <a:gd name="f472" fmla="val 5626541"/>
              <a:gd name="f473" fmla="val 7644089"/>
              <a:gd name="f474" fmla="val 5625134"/>
              <a:gd name="f475" fmla="val 7639087"/>
              <a:gd name="f476" fmla="val 5623084"/>
              <a:gd name="f477" fmla="val 7634083"/>
              <a:gd name="f478" fmla="val 5620862"/>
              <a:gd name="f479" fmla="val 7631455"/>
              <a:gd name="f480" fmla="val 5619708"/>
              <a:gd name="f481" fmla="val 7620952"/>
              <a:gd name="f482" fmla="val 5618872"/>
              <a:gd name="f483" fmla="val 7617992"/>
              <a:gd name="f484" fmla="val 5613914"/>
              <a:gd name="f485" fmla="val 7602182"/>
              <a:gd name="f486" fmla="val 5609271"/>
              <a:gd name="f487" fmla="val 7596260"/>
              <a:gd name="f488" fmla="val 5608262"/>
              <a:gd name="f489" fmla="val 7589888"/>
              <a:gd name="f490" fmla="val 5608028"/>
              <a:gd name="f491" fmla="val 7582847"/>
              <a:gd name="f492" fmla="val 5609047"/>
              <a:gd name="f493" fmla="val 7565525"/>
              <a:gd name="f494" fmla="val 5617697"/>
              <a:gd name="f495" fmla="val 7538553"/>
              <a:gd name="f496" fmla="val 5607096"/>
              <a:gd name="f497" fmla="val 7514158"/>
              <a:gd name="f498" fmla="val 5607737"/>
              <a:gd name="f499" fmla="val 7502955"/>
              <a:gd name="f500" fmla="val 5610415"/>
              <a:gd name="f501" fmla="val 7466391"/>
              <a:gd name="f502" fmla="val 5605949"/>
              <a:gd name="f503" fmla="val 7455982"/>
              <a:gd name="f504" fmla="val 5605083"/>
              <a:gd name="f505" fmla="val 7445179"/>
              <a:gd name="f506" fmla="val 5604628"/>
              <a:gd name="f507" fmla="val 7433806"/>
              <a:gd name="f508" fmla="val 5604945"/>
              <a:gd name="f509" fmla="val 7412693"/>
              <a:gd name="f510" fmla="val 5607075"/>
              <a:gd name="f511" fmla="val 7407159"/>
              <a:gd name="f512" fmla="val 5605310"/>
              <a:gd name="f513" fmla="val 7397520"/>
              <a:gd name="f514" fmla="val 5605506"/>
              <a:gd name="f515" fmla="val 7384763"/>
              <a:gd name="f516" fmla="val 5611721"/>
              <a:gd name="f517" fmla="val 7385900"/>
              <a:gd name="f518" fmla="val 5604171"/>
              <a:gd name="f519" fmla="val 7375071"/>
              <a:gd name="f520" fmla="val 5606788"/>
              <a:gd name="f521" fmla="val 7364382"/>
              <a:gd name="f522" fmla="val 5600762"/>
              <a:gd name="f523" fmla="val 7363212"/>
              <a:gd name="f524" fmla="val 5599363"/>
              <a:gd name="f525" fmla="val 7362331"/>
              <a:gd name="f526" fmla="val 5597874"/>
              <a:gd name="f527" fmla="val 7361770"/>
              <a:gd name="f528" fmla="val 5596347"/>
              <a:gd name="f529" fmla="val 7346641"/>
              <a:gd name="f530" fmla="val 5598329"/>
              <a:gd name="f531" fmla="val 7334238"/>
              <a:gd name="f532" fmla="val 5594014"/>
              <a:gd name="f533" fmla="val 7323426"/>
              <a:gd name="f534" fmla="val 5596835"/>
              <a:gd name="f535" fmla="val 7318938"/>
              <a:gd name="f536" fmla="val 5596200"/>
              <a:gd name="f537" fmla="val 7307784"/>
              <a:gd name="f538" fmla="val 5594065"/>
              <a:gd name="f539" fmla="val 7302066"/>
              <a:gd name="f540" fmla="val 5592568"/>
              <a:gd name="f541" fmla="val 7295667"/>
              <a:gd name="f542" fmla="val 5590765"/>
              <a:gd name="f543" fmla="val 7288540"/>
              <a:gd name="f544" fmla="val 5589320"/>
              <a:gd name="f545" fmla="val 7282537"/>
              <a:gd name="f546" fmla="val 5588660"/>
              <a:gd name="f547" fmla="val 7269466"/>
              <a:gd name="f548" fmla="val 5581404"/>
              <a:gd name="f549" fmla="val 7259956"/>
              <a:gd name="f550" fmla="val 5575919"/>
              <a:gd name="f551" fmla="val 7252471"/>
              <a:gd name="f552" fmla="val 5572223"/>
              <a:gd name="f553" fmla="val 7244165"/>
              <a:gd name="f554" fmla="val 5575200"/>
              <a:gd name="f555" fmla="val 7230005"/>
              <a:gd name="f556" fmla="val 5568113"/>
              <a:gd name="f557" fmla="val 7220114"/>
              <a:gd name="f558" fmla="val 5548251"/>
              <a:gd name="f559" fmla="val 7199619"/>
              <a:gd name="f560" fmla="val 5553550"/>
              <a:gd name="f561" fmla="val 7205839"/>
              <a:gd name="f562" fmla="val 5544552"/>
              <a:gd name="f563" fmla="val 7176858"/>
              <a:gd name="f564" fmla="val 5552461"/>
              <a:gd name="f565" fmla="val 7173434"/>
              <a:gd name="f566" fmla="val 5543219"/>
              <a:gd name="f567" fmla="val 7171853"/>
              <a:gd name="f568" fmla="val 5535776"/>
              <a:gd name="f569" fmla="val 7162694"/>
              <a:gd name="f570" fmla="val 5536440"/>
              <a:gd name="f571" fmla="val 7155718"/>
              <a:gd name="f572" fmla="val 5533697"/>
              <a:gd name="f573" fmla="val 7150747"/>
              <a:gd name="f574" fmla="val 5526096"/>
              <a:gd name="f575" fmla="val 7115649"/>
              <a:gd name="f576" fmla="val 5519155"/>
              <a:gd name="f577" fmla="val 7103430"/>
              <a:gd name="f578" fmla="val 5520249"/>
              <a:gd name="f579" fmla="val 7068988"/>
              <a:gd name="f580" fmla="val 5527813"/>
              <a:gd name="f581" fmla="val 7041283"/>
              <a:gd name="f582" fmla="val 5497211"/>
              <a:gd name="f583" fmla="val 7013746"/>
              <a:gd name="f584" fmla="val 5502470"/>
              <a:gd name="f585" fmla="val 7006535"/>
              <a:gd name="f586" fmla="val 5501753"/>
              <a:gd name="f587" fmla="val 7000557"/>
              <a:gd name="f588" fmla="val 5500031"/>
              <a:gd name="f589" fmla="val 6995379"/>
              <a:gd name="f590" fmla="val 5497693"/>
              <a:gd name="f591" fmla="val 6982475"/>
              <a:gd name="f592" fmla="val 5489641"/>
              <a:gd name="f593" fmla="val 6982314"/>
              <a:gd name="f594" fmla="val 5487873"/>
              <a:gd name="f595" fmla="val 6982155"/>
              <a:gd name="f596" fmla="val 5486104"/>
              <a:gd name="f597" fmla="val 6981994"/>
              <a:gd name="f598" fmla="val 5484335"/>
              <a:gd name="f599" fmla="val 6972355"/>
              <a:gd name="f600" fmla="val 5481074"/>
              <a:gd name="f601" fmla="val 6970394"/>
              <a:gd name="f602" fmla="val 5479383"/>
              <a:gd name="f603" fmla="val 6966663"/>
              <a:gd name="f604" fmla="val 5476135"/>
              <a:gd name="f605" fmla="val 6962857"/>
              <a:gd name="f606" fmla="val 5473046"/>
              <a:gd name="f607" fmla="val 6958543"/>
              <a:gd name="f608" fmla="val 5470507"/>
              <a:gd name="f609" fmla="val 6946682"/>
              <a:gd name="f610" fmla="val 5490417"/>
              <a:gd name="f611" fmla="val 6919886"/>
              <a:gd name="f612" fmla="val 5452192"/>
              <a:gd name="f613" fmla="val 6918276"/>
              <a:gd name="f614" fmla="val 5472034"/>
              <a:gd name="f615" fmla="val 6892502"/>
              <a:gd name="f616" fmla="val 5461546"/>
              <a:gd name="f617" fmla="val 6897731"/>
              <a:gd name="f618" fmla="val 5483185"/>
              <a:gd name="f619" fmla="val 6881046"/>
              <a:gd name="f620" fmla="val 5457070"/>
              <a:gd name="f621" fmla="val 6828055"/>
              <a:gd name="f622" fmla="val 5453051"/>
              <a:gd name="f623" fmla="val 6839016"/>
              <a:gd name="f624" fmla="val 5431108"/>
              <a:gd name="f625" fmla="val 6752164"/>
              <a:gd name="f626" fmla="val 5425021"/>
              <a:gd name="f627" fmla="val 6758292"/>
              <a:gd name="f628" fmla="val 5421861"/>
              <a:gd name="f629" fmla="val 6727733"/>
              <a:gd name="f630" fmla="val 5418470"/>
              <a:gd name="f631" fmla="val 6724964"/>
              <a:gd name="f632" fmla="val 5414071"/>
              <a:gd name="f633" fmla="val 6683286"/>
              <a:gd name="f634" fmla="val 5432830"/>
              <a:gd name="f635" fmla="val 6644277"/>
              <a:gd name="f636" fmla="val 5429684"/>
              <a:gd name="f637" fmla="val 6602299"/>
              <a:gd name="f638" fmla="val 5429624"/>
              <a:gd name="f639" fmla="val 6572889"/>
              <a:gd name="f640" fmla="val 5412513"/>
              <a:gd name="f641" fmla="val 6532914"/>
              <a:gd name="f642" fmla="val 5431205"/>
              <a:gd name="f643" fmla="val 6307459"/>
              <a:gd name="f644" fmla="val 5467087"/>
              <a:gd name="f645" fmla="val 6243940"/>
              <a:gd name="f646" fmla="val 5484756"/>
              <a:gd name="f647" fmla="val 6232610"/>
              <a:gd name="f648" fmla="val 5506751"/>
              <a:gd name="f649" fmla="val 6196243"/>
              <a:gd name="f650" fmla="val 5515042"/>
              <a:gd name="f651" fmla="val 6164533"/>
              <a:gd name="f652" fmla="val 5518021"/>
              <a:gd name="f653" fmla="val 6142666"/>
              <a:gd name="f654" fmla="val 5509345"/>
              <a:gd name="f655" fmla="val 6099124"/>
              <a:gd name="f656" fmla="val 5516848"/>
              <a:gd name="f657" fmla="val 6076503"/>
              <a:gd name="f658" fmla="val 5515419"/>
              <a:gd name="f659" fmla="val 6031865"/>
              <a:gd name="f660" fmla="val 5528713"/>
              <a:gd name="f661" fmla="val 6016077"/>
              <a:gd name="f662" fmla="val 5528642"/>
              <a:gd name="f663" fmla="val 6017142"/>
              <a:gd name="f664" fmla="val 5530608"/>
              <a:gd name="f665" fmla="val 6008544"/>
              <a:gd name="f666" fmla="val 5532493"/>
              <a:gd name="f667" fmla="val 6004389"/>
              <a:gd name="f668" fmla="val 5531206"/>
              <a:gd name="f669" fmla="val 5932347"/>
              <a:gd name="f670" fmla="val 5531241"/>
              <a:gd name="f671" fmla="val 5981006"/>
              <a:gd name="f672" fmla="val 5545600"/>
              <a:gd name="f673" fmla="val 5933945"/>
              <a:gd name="f674" fmla="val 5538840"/>
              <a:gd name="f675" fmla="val 5905303"/>
              <a:gd name="f676" fmla="val 5539379"/>
              <a:gd name="f677" fmla="val 5918093"/>
              <a:gd name="f678" fmla="val 5561978"/>
              <a:gd name="f679" fmla="val 5883936"/>
              <a:gd name="f680" fmla="val 5553807"/>
              <a:gd name="f681" fmla="val 5850054"/>
              <a:gd name="f682" fmla="val 5556990"/>
              <a:gd name="f683" fmla="val 5832962"/>
              <a:gd name="f684" fmla="val 5567338"/>
              <a:gd name="f685" fmla="val 5798331"/>
              <a:gd name="f686" fmla="val 5564248"/>
              <a:gd name="f687" fmla="val 5766627"/>
              <a:gd name="f688" fmla="val 5567265"/>
              <a:gd name="f689" fmla="val 5741097"/>
              <a:gd name="f690" fmla="val 5573248"/>
              <a:gd name="f691" fmla="val 5712738"/>
              <a:gd name="f692" fmla="val 5573120"/>
              <a:gd name="f693" fmla="val 5703372"/>
              <a:gd name="f694" fmla="val 5576849"/>
              <a:gd name="f695" fmla="val 5693695"/>
              <a:gd name="f696" fmla="val 5578874"/>
              <a:gd name="f697" fmla="val 5681342"/>
              <a:gd name="f698" fmla="val 5575621"/>
              <a:gd name="f699" fmla="val 5627167"/>
              <a:gd name="f700" fmla="val 5583215"/>
              <a:gd name="f701" fmla="val 5612183"/>
              <a:gd name="f702" fmla="val 5597917"/>
              <a:gd name="f703" fmla="val 5611727"/>
              <a:gd name="f704" fmla="val 5586689"/>
              <a:gd name="f705" fmla="val 5591414"/>
              <a:gd name="f706" fmla="val 5587695"/>
              <a:gd name="f707" fmla="val 5574616"/>
              <a:gd name="f708" fmla="val 5587612"/>
              <a:gd name="f709" fmla="val 5598133"/>
              <a:gd name="f710" fmla="val 5579413"/>
              <a:gd name="f711" fmla="val 5583028"/>
              <a:gd name="f712" fmla="val 5580877"/>
              <a:gd name="f713" fmla="val 5569804"/>
              <a:gd name="f714" fmla="val 5586020"/>
              <a:gd name="f715" fmla="val 5562718"/>
              <a:gd name="f716" fmla="val 5576982"/>
              <a:gd name="f717" fmla="val 5549426"/>
              <a:gd name="f718" fmla="val 5582858"/>
              <a:gd name="f719" fmla="val 5559299"/>
              <a:gd name="f720" fmla="val 5589013"/>
              <a:gd name="f721" fmla="val 5515978"/>
              <a:gd name="f722" fmla="val 5586206"/>
              <a:gd name="f723" fmla="val 5519999"/>
              <a:gd name="f724" fmla="val 5592246"/>
              <a:gd name="f725" fmla="val 5498728"/>
              <a:gd name="f726" fmla="val 5585844"/>
              <a:gd name="f727" fmla="val 5500813"/>
              <a:gd name="f728" fmla="val 5597206"/>
              <a:gd name="f729" fmla="val 5480028"/>
              <a:gd name="f730" fmla="val 5597282"/>
              <a:gd name="f731" fmla="val 5468519"/>
              <a:gd name="f732" fmla="val 5595356"/>
              <a:gd name="f733" fmla="val 5461753"/>
              <a:gd name="f734" fmla="val 5595717"/>
              <a:gd name="f735" fmla="val 5456175"/>
              <a:gd name="f736" fmla="val 5600371"/>
              <a:gd name="f737" fmla="val 5402444"/>
              <a:gd name="f738" fmla="val 5590675"/>
              <a:gd name="f739" fmla="val 5431269"/>
              <a:gd name="f740" fmla="val 5603179"/>
              <a:gd name="f741" fmla="val 5388463"/>
              <a:gd name="f742" fmla="val 5602638"/>
              <a:gd name="f743" fmla="val 5350589"/>
              <a:gd name="f744" fmla="val 5601042"/>
              <a:gd name="f745" fmla="val 5310318"/>
              <a:gd name="f746" fmla="val 5602266"/>
              <a:gd name="f747" fmla="val 5265898"/>
              <a:gd name="f748" fmla="val 5591830"/>
              <a:gd name="f749" fmla="val 5256434"/>
              <a:gd name="f750" fmla="val 5588423"/>
              <a:gd name="f751" fmla="val 5240914"/>
              <a:gd name="f752" fmla="val 5588853"/>
              <a:gd name="f753" fmla="val 5231231"/>
              <a:gd name="f754" fmla="val 5592790"/>
              <a:gd name="f755" fmla="val 5229565"/>
              <a:gd name="f756" fmla="val 5593467"/>
              <a:gd name="f757" fmla="val 5228139"/>
              <a:gd name="f758" fmla="val 5594226"/>
              <a:gd name="f759" fmla="val 5226996"/>
              <a:gd name="f760" fmla="val 5595040"/>
              <a:gd name="f761" fmla="val 5199121"/>
              <a:gd name="f762" fmla="val 5587151"/>
              <a:gd name="f763" fmla="val 5190547"/>
              <a:gd name="f764" fmla="val 5594087"/>
              <a:gd name="f765" fmla="val 5175988"/>
              <a:gd name="f766" fmla="val 5588131"/>
              <a:gd name="f767" fmla="val 5141664"/>
              <a:gd name="f768" fmla="val 5589465"/>
              <a:gd name="f769" fmla="val 5120774"/>
              <a:gd name="f770" fmla="val 5599921"/>
              <a:gd name="f771" fmla="val 5107470"/>
              <a:gd name="f772" fmla="val 5594771"/>
              <a:gd name="f773" fmla="val 5082783"/>
              <a:gd name="f774" fmla="val 5597686"/>
              <a:gd name="f775" fmla="val 5044558"/>
              <a:gd name="f776" fmla="val 5603218"/>
              <a:gd name="f777" fmla="val 5027868"/>
              <a:gd name="f778" fmla="val 5605624"/>
              <a:gd name="f779" fmla="val 5023394"/>
              <a:gd name="f780" fmla="val 5609716"/>
              <a:gd name="f781" fmla="val 5015008"/>
              <a:gd name="f782" fmla="val 5608373"/>
              <a:gd name="f783" fmla="val 5007324"/>
              <a:gd name="f784" fmla="val 5609209"/>
              <a:gd name="f785" fmla="val 4999584"/>
              <a:gd name="f786" fmla="val 5613033"/>
              <a:gd name="f787" fmla="val 4963661"/>
              <a:gd name="f788" fmla="val 5613313"/>
              <a:gd name="f789" fmla="val 4952559"/>
              <a:gd name="f790" fmla="val 5611402"/>
              <a:gd name="f791" fmla="val 4826081"/>
              <a:gd name="f792" fmla="val 5616191"/>
              <a:gd name="f793" fmla="val 4823501"/>
              <a:gd name="f794" fmla="val 5619174"/>
              <a:gd name="f795" fmla="val 4813093"/>
              <a:gd name="f796" fmla="val 5620026"/>
              <a:gd name="f797" fmla="val 4810563"/>
              <a:gd name="f798" fmla="val 5620787"/>
              <a:gd name="f799" fmla="val 4805739"/>
              <a:gd name="f800" fmla="val 5622253"/>
              <a:gd name="f801" fmla="val 4800910"/>
              <a:gd name="f802" fmla="val 5623620"/>
              <a:gd name="f803" fmla="val 4795818"/>
              <a:gd name="f804" fmla="val 5624618"/>
              <a:gd name="f805" fmla="val 4792594"/>
              <a:gd name="f806" fmla="val 5611984"/>
              <a:gd name="f807" fmla="val 4751975"/>
              <a:gd name="f808" fmla="val 5631029"/>
              <a:gd name="f809" fmla="val 4758404"/>
              <a:gd name="f810" fmla="val 5619510"/>
              <a:gd name="f811" fmla="val 4729867"/>
              <a:gd name="f812" fmla="val 5622800"/>
              <a:gd name="f813" fmla="val 4743470"/>
              <a:gd name="f814" fmla="val 5610974"/>
              <a:gd name="f815" fmla="val 4717254"/>
              <a:gd name="f816" fmla="val 5624155"/>
              <a:gd name="f817" fmla="val 4665606"/>
              <a:gd name="f818" fmla="val 5620882"/>
              <a:gd name="f819" fmla="val 4638526"/>
              <a:gd name="f820" fmla="val 5634254"/>
              <a:gd name="f821" fmla="val 4591958"/>
              <a:gd name="f822" fmla="val 5624710"/>
              <a:gd name="f823" fmla="val 4600998"/>
              <a:gd name="f824" fmla="val 5629613"/>
              <a:gd name="f825" fmla="val 4491255"/>
              <a:gd name="f826" fmla="val 5629123"/>
              <a:gd name="f827" fmla="val 4476215"/>
              <a:gd name="f828" fmla="val 5628210"/>
              <a:gd name="f829" fmla="val 4425193"/>
              <a:gd name="f830" fmla="val 5627414"/>
              <a:gd name="f831" fmla="val 4383866"/>
              <a:gd name="f832" fmla="val 5626546"/>
              <a:gd name="f833" fmla="val 4385596"/>
              <a:gd name="f834" fmla="val 5634646"/>
              <a:gd name="f835" fmla="val 4373497"/>
              <a:gd name="f836" fmla="val 5634009"/>
              <a:gd name="f837" fmla="val 4366105"/>
              <a:gd name="f838" fmla="val 5636763"/>
              <a:gd name="f839" fmla="val 4360864"/>
              <a:gd name="f840" fmla="val 4328321"/>
              <a:gd name="f841" fmla="val 5626332"/>
              <a:gd name="f842" fmla="val 4309842"/>
              <a:gd name="f843" fmla="val 5626471"/>
              <a:gd name="f844" fmla="val 4277424"/>
              <a:gd name="f845" fmla="val 5631598"/>
              <a:gd name="f846" fmla="val 4266627"/>
              <a:gd name="f847" fmla="val 5633969"/>
              <a:gd name="f848" fmla="val 4185525"/>
              <a:gd name="f849" fmla="val 5617508"/>
              <a:gd name="f850" fmla="val 4177617"/>
              <a:gd name="f851" fmla="val 5610903"/>
              <a:gd name="f852" fmla="val 4169135"/>
              <a:gd name="f853" fmla="val 5606836"/>
              <a:gd name="f854" fmla="val 4157063"/>
              <a:gd name="f855" fmla="val 5604954"/>
              <a:gd name="f856" fmla="val 4136948"/>
              <a:gd name="f857" fmla="val 5608031"/>
              <a:gd name="f858" fmla="val 4132323"/>
              <a:gd name="f859" fmla="val 5609784"/>
              <a:gd name="f860" fmla="val 4098620"/>
              <a:gd name="f861" fmla="val 5599672"/>
              <a:gd name="f862" fmla="val 4087744"/>
              <a:gd name="f863" fmla="val 5595070"/>
              <a:gd name="f864" fmla="val 3971360"/>
              <a:gd name="f865" fmla="val 5589278"/>
              <a:gd name="f866" fmla="val 3963475"/>
              <a:gd name="f867" fmla="val 5581841"/>
              <a:gd name="f868" fmla="val 3836034"/>
              <a:gd name="f869" fmla="val 5600252"/>
              <a:gd name="f870" fmla="val 3827261"/>
              <a:gd name="f871" fmla="val 5567580"/>
              <a:gd name="f872" fmla="val 3703613"/>
              <a:gd name="f873" fmla="val 5572482"/>
              <a:gd name="f874" fmla="val 3596526"/>
              <a:gd name="f875" fmla="val 5522697"/>
              <a:gd name="f876" fmla="val 3528981"/>
              <a:gd name="f877" fmla="val 5553020"/>
              <a:gd name="f878" fmla="val 3432987"/>
              <a:gd name="f879" fmla="val 5545768"/>
              <a:gd name="f880" fmla="val 3341557"/>
              <a:gd name="f881" fmla="val 5540666"/>
              <a:gd name="f882" fmla="val 3299222"/>
              <a:gd name="f883" fmla="val 5556776"/>
              <a:gd name="f884" fmla="val 3176381"/>
              <a:gd name="f885" fmla="val 5556110"/>
              <a:gd name="f886" fmla="val 3046225"/>
              <a:gd name="f887" fmla="val 5545252"/>
              <a:gd name="f888" fmla="val 2856562"/>
              <a:gd name="f889" fmla="val 5551022"/>
              <a:gd name="f890" fmla="val 2710156"/>
              <a:gd name="f891" fmla="val 5527517"/>
              <a:gd name="f892" fmla="val 2595124"/>
              <a:gd name="f893" fmla="val 5519951"/>
              <a:gd name="f894" fmla="val 2594726"/>
              <a:gd name="f895" fmla="val 5525545"/>
              <a:gd name="f896" fmla="val 2550206"/>
              <a:gd name="f897" fmla="val 5524958"/>
              <a:gd name="f898" fmla="val 2535402"/>
              <a:gd name="f899" fmla="val 5528183"/>
              <a:gd name="f900" fmla="val 2457214"/>
              <a:gd name="f901" fmla="val 5518753"/>
              <a:gd name="f902" fmla="val 2443041"/>
              <a:gd name="f903" fmla="val 5523990"/>
              <a:gd name="f904" fmla="val 2435613"/>
              <a:gd name="f905" fmla="val 5526704"/>
              <a:gd name="f906" fmla="val 2405682"/>
              <a:gd name="f907" fmla="val 5528307"/>
              <a:gd name="f908" fmla="val 2397487"/>
              <a:gd name="f909" fmla="val 5540337"/>
              <a:gd name="f910" fmla="val 2297454"/>
              <a:gd name="f911" fmla="val 5550765"/>
              <a:gd name="f912" fmla="val 2230952"/>
              <a:gd name="f913" fmla="val 5521480"/>
              <a:gd name="f914" fmla="val 2174171"/>
              <a:gd name="f915" fmla="val 5556417"/>
              <a:gd name="f916" fmla="val 2056700"/>
              <a:gd name="f917" fmla="val 5555489"/>
              <a:gd name="f918" fmla="val 2025568"/>
              <a:gd name="f919" fmla="val 5545373"/>
              <a:gd name="f920" fmla="val 1901680"/>
              <a:gd name="f921" fmla="val 5520750"/>
              <a:gd name="f922" fmla="val 1878530"/>
              <a:gd name="f923" fmla="val 5535330"/>
              <a:gd name="f924" fmla="val 1859292"/>
              <a:gd name="f925" fmla="val 5535461"/>
              <a:gd name="f926" fmla="val 1835626"/>
              <a:gd name="f927" fmla="val 5533793"/>
              <a:gd name="f928" fmla="val 1823131"/>
              <a:gd name="f929" fmla="val 5534628"/>
              <a:gd name="f930" fmla="val 1810151"/>
              <a:gd name="f931" fmla="val 5536942"/>
              <a:gd name="f932" fmla="val 1798939"/>
              <a:gd name="f933" fmla="val 5540285"/>
              <a:gd name="f934" fmla="val 1779046"/>
              <a:gd name="f935" fmla="val 5549949"/>
              <a:gd name="f936" fmla="val 1772421"/>
              <a:gd name="f937" fmla="val 5549018"/>
              <a:gd name="f938" fmla="val 1772052"/>
              <a:gd name="f939" fmla="val 5545689"/>
              <a:gd name="f940" fmla="val 1758274"/>
              <a:gd name="f941" fmla="val 5534165"/>
              <a:gd name="f942" fmla="val 1670822"/>
              <a:gd name="f943" fmla="val 5556887"/>
              <a:gd name="f944" fmla="val 1711543"/>
              <a:gd name="f945" fmla="val 5534558"/>
              <a:gd name="f946" fmla="val 1696140"/>
              <a:gd name="f947" fmla="val 5533324"/>
              <a:gd name="f948" fmla="val 1670188"/>
              <a:gd name="f949" fmla="val 5488258"/>
              <a:gd name="f950" fmla="val 1631462"/>
              <a:gd name="f951" fmla="val 5491807"/>
              <a:gd name="f952" fmla="val 1579148"/>
              <a:gd name="f953" fmla="val 5498877"/>
              <a:gd name="f954" fmla="val 1591754"/>
              <a:gd name="f955" fmla="val 5486800"/>
              <a:gd name="f956" fmla="val 1538763"/>
              <a:gd name="f957" fmla="val 5482781"/>
              <a:gd name="f958" fmla="val 1522078"/>
              <a:gd name="f959" fmla="val 5456666"/>
              <a:gd name="f960" fmla="val 1527306"/>
              <a:gd name="f961" fmla="val 5478305"/>
              <a:gd name="f962" fmla="val 1501533"/>
              <a:gd name="f963" fmla="val 5467817"/>
              <a:gd name="f964" fmla="val 1499922"/>
              <a:gd name="f965" fmla="val 5487659"/>
              <a:gd name="f966" fmla="val 1473126"/>
              <a:gd name="f967" fmla="val 5449434"/>
              <a:gd name="f968" fmla="val 1461266"/>
              <a:gd name="f969" fmla="val 5469343"/>
              <a:gd name="f970" fmla="val 1456951"/>
              <a:gd name="f971" fmla="val 5466804"/>
              <a:gd name="f972" fmla="val 1453146"/>
              <a:gd name="f973" fmla="val 5463716"/>
              <a:gd name="f974" fmla="val 1449415"/>
              <a:gd name="f975" fmla="val 5460467"/>
              <a:gd name="f976" fmla="val 1447454"/>
              <a:gd name="f977" fmla="val 5458776"/>
              <a:gd name="f978" fmla="val 1437814"/>
              <a:gd name="f979" fmla="val 5455515"/>
              <a:gd name="f980" fmla="val 1437334"/>
              <a:gd name="f981" fmla="val 5450209"/>
              <a:gd name="f982" fmla="val 1424429"/>
              <a:gd name="f983" fmla="val 5442157"/>
              <a:gd name="f984" fmla="val 1419251"/>
              <a:gd name="f985" fmla="val 5439819"/>
              <a:gd name="f986" fmla="val 1413273"/>
              <a:gd name="f987" fmla="val 5438098"/>
              <a:gd name="f988" fmla="val 1406063"/>
              <a:gd name="f989" fmla="val 5437380"/>
              <a:gd name="f990" fmla="val 1378526"/>
              <a:gd name="f991" fmla="val 5442640"/>
              <a:gd name="f992" fmla="val 1350821"/>
              <a:gd name="f993" fmla="val 5412037"/>
              <a:gd name="f994" fmla="val 1316379"/>
              <a:gd name="f995" fmla="val 5419601"/>
              <a:gd name="f996" fmla="val 1304160"/>
              <a:gd name="f997" fmla="val 5420695"/>
              <a:gd name="f998" fmla="val 1269061"/>
              <a:gd name="f999" fmla="val 5413755"/>
              <a:gd name="f1000" fmla="val 1264090"/>
              <a:gd name="f1001" fmla="val 5406153"/>
              <a:gd name="f1002" fmla="val 1257115"/>
              <a:gd name="f1003" fmla="val 5403410"/>
              <a:gd name="f1004" fmla="val 1247955"/>
              <a:gd name="f1005" fmla="val 5404075"/>
              <a:gd name="f1006" fmla="val 1246374"/>
              <a:gd name="f1007" fmla="val 5396631"/>
              <a:gd name="f1008" fmla="val 1242951"/>
              <a:gd name="f1009" fmla="val 5387390"/>
              <a:gd name="f1010" fmla="val 1213970"/>
              <a:gd name="f1011" fmla="val 5395299"/>
              <a:gd name="f1012" fmla="val 1220190"/>
              <a:gd name="f1013" fmla="val 5386301"/>
              <a:gd name="f1014" fmla="val 1199695"/>
              <a:gd name="f1015" fmla="val 5391599"/>
              <a:gd name="f1016" fmla="val 1189803"/>
              <a:gd name="f1017" fmla="val 5371737"/>
              <a:gd name="f1018" fmla="val 1175643"/>
              <a:gd name="f1019" fmla="val 5364651"/>
              <a:gd name="f1020" fmla="val 1167337"/>
              <a:gd name="f1021" fmla="val 5367627"/>
              <a:gd name="f1022" fmla="val 1159852"/>
              <a:gd name="f1023" fmla="val 5363931"/>
              <a:gd name="f1024" fmla="val 1150342"/>
              <a:gd name="f1025" fmla="val 5358447"/>
              <a:gd name="f1026" fmla="val 1112024"/>
              <a:gd name="f1027" fmla="val 5345786"/>
              <a:gd name="f1028" fmla="val 1100870"/>
              <a:gd name="f1029" fmla="val 5343651"/>
              <a:gd name="f1030" fmla="val 1096383"/>
              <a:gd name="f1031" fmla="val 5343015"/>
              <a:gd name="f1032" fmla="val 1058039"/>
              <a:gd name="f1033" fmla="val 5343504"/>
              <a:gd name="f1034" fmla="val 1057478"/>
              <a:gd name="f1035" fmla="val 5341976"/>
              <a:gd name="f1036" fmla="val 1056597"/>
              <a:gd name="f1037" fmla="val 5340487"/>
              <a:gd name="f1038" fmla="val 1055426"/>
              <a:gd name="f1039" fmla="val 5339088"/>
              <a:gd name="f1040" fmla="val 1044738"/>
              <a:gd name="f1041" fmla="val 5333063"/>
              <a:gd name="f1042" fmla="val 1033909"/>
              <a:gd name="f1043" fmla="val 5335680"/>
              <a:gd name="f1044" fmla="val 1035046"/>
              <a:gd name="f1045" fmla="val 5328129"/>
              <a:gd name="f1046" fmla="val 1022289"/>
              <a:gd name="f1047" fmla="val 5334344"/>
              <a:gd name="f1048" fmla="val 1012649"/>
              <a:gd name="f1049" fmla="val 5334541"/>
              <a:gd name="f1050" fmla="val 1007115"/>
              <a:gd name="f1051" fmla="val 5332775"/>
              <a:gd name="f1052" fmla="val 987447"/>
              <a:gd name="f1053" fmla="val 5346462"/>
              <a:gd name="f1054" fmla="val 976074"/>
              <a:gd name="f1055" fmla="val 5346779"/>
              <a:gd name="f1056" fmla="val 963827"/>
              <a:gd name="f1057" fmla="val 5334768"/>
              <a:gd name="f1058" fmla="val 953418"/>
              <a:gd name="f1059" fmla="val 5333901"/>
              <a:gd name="f1060" fmla="val 916854"/>
              <a:gd name="f1061" fmla="val 5329435"/>
              <a:gd name="f1062" fmla="val 905651"/>
              <a:gd name="f1063" fmla="val 5332114"/>
              <a:gd name="f1064" fmla="val 881256"/>
              <a:gd name="f1065" fmla="val 5332755"/>
              <a:gd name="f1066" fmla="val 855727"/>
              <a:gd name="f1067" fmla="val 5330820"/>
              <a:gd name="f1068" fmla="val 838405"/>
              <a:gd name="f1069" fmla="val 5339470"/>
              <a:gd name="f1070" fmla="val 831364"/>
              <a:gd name="f1071" fmla="val 5340489"/>
              <a:gd name="f1072" fmla="val 823548"/>
              <a:gd name="f1073" fmla="val 5331589"/>
              <a:gd name="f1074" fmla="val 817627"/>
              <a:gd name="f1075" fmla="val 5330580"/>
              <a:gd name="f1076" fmla="val 801817"/>
              <a:gd name="f1077" fmla="val 5325937"/>
              <a:gd name="f1078" fmla="val 798857"/>
              <a:gd name="f1079" fmla="val 5320979"/>
              <a:gd name="f1080" fmla="val 788354"/>
              <a:gd name="f1081" fmla="val 5320143"/>
              <a:gd name="f1082" fmla="val 785726"/>
              <a:gd name="f1083" fmla="val 5318989"/>
              <a:gd name="f1084" fmla="val 780721"/>
              <a:gd name="f1085" fmla="val 5316767"/>
              <a:gd name="f1086" fmla="val 775719"/>
              <a:gd name="f1087" fmla="val 5314716"/>
              <a:gd name="f1088" fmla="val 770507"/>
              <a:gd name="f1089" fmla="val 5313309"/>
              <a:gd name="f1090" fmla="val 768924"/>
              <a:gd name="f1091" fmla="val 5335137"/>
              <a:gd name="f1092" fmla="val 725899"/>
              <a:gd name="f1093" fmla="val 5304945"/>
              <a:gd name="f1094" fmla="val 733810"/>
              <a:gd name="f1095" fmla="val 5324286"/>
              <a:gd name="f1096" fmla="val 704886"/>
              <a:gd name="f1097" fmla="val 5320356"/>
              <a:gd name="f1098" fmla="val 720003"/>
              <a:gd name="f1099" fmla="val 5339795"/>
              <a:gd name="f1100" fmla="val 692117"/>
              <a:gd name="f1101" fmla="val 5318786"/>
              <a:gd name="f1102" fmla="val 640968"/>
              <a:gd name="f1103" fmla="val 5327470"/>
              <a:gd name="f1104" fmla="val 620209"/>
              <a:gd name="f1105" fmla="val 5334772"/>
              <a:gd name="f1106" fmla="val 574943"/>
              <a:gd name="f1107" fmla="val 5327578"/>
              <a:gd name="f1108" fmla="val 533141"/>
              <a:gd name="f1109" fmla="val 5325624"/>
              <a:gd name="f1110" fmla="val 480989"/>
              <a:gd name="f1111" fmla="val 5305543"/>
              <a:gd name="f1112" fmla="val 441302"/>
              <a:gd name="f1113" fmla="val 5307062"/>
              <a:gd name="f1114" fmla="val 381194"/>
              <a:gd name="f1115" fmla="val 5308098"/>
              <a:gd name="f1116" fmla="val 355572"/>
              <a:gd name="f1117" fmla="val 5361507"/>
              <a:gd name="f1118" fmla="val 336819"/>
              <a:gd name="f1119" fmla="val 5336690"/>
              <a:gd name="f1120" fmla="val 308424"/>
              <a:gd name="f1121" fmla="val 5343088"/>
              <a:gd name="f1122" fmla="val 294704"/>
              <a:gd name="f1123" fmla="val 5344301"/>
              <a:gd name="f1124" fmla="val 270932"/>
              <a:gd name="f1125" fmla="val 5345451"/>
              <a:gd name="f1126" fmla="val 194189"/>
              <a:gd name="f1127" fmla="val 5343588"/>
              <a:gd name="f1128" fmla="val 192552"/>
              <a:gd name="f1129" fmla="val 5342845"/>
              <a:gd name="f1130" fmla="val 185478"/>
              <a:gd name="f1131" fmla="val 5341467"/>
              <a:gd name="f1132" fmla="val 181262"/>
              <a:gd name="f1133" fmla="val 5342160"/>
              <a:gd name="f1134" fmla="val 178320"/>
              <a:gd name="f1135" fmla="val 5343766"/>
              <a:gd name="f1136" fmla="val 175596"/>
              <a:gd name="f1137" fmla="val 5346411"/>
              <a:gd name="f1138" fmla="val 147287"/>
              <a:gd name="f1139" fmla="val 5352625"/>
              <a:gd name="f1140" fmla="val 114847"/>
              <a:gd name="f1141" fmla="val 5355844"/>
              <a:gd name="f1142" fmla="val 114306"/>
              <a:gd name="f1143" fmla="val 5354983"/>
              <a:gd name="f1144" fmla="val 110042"/>
              <a:gd name="f1145" fmla="val 5353823"/>
              <a:gd name="f1146" fmla="val 100016"/>
              <a:gd name="f1147" fmla="val 5353058"/>
              <a:gd name="f1148" fmla="val 89264"/>
              <a:gd name="f1149" fmla="val 5348886"/>
              <a:gd name="f1150" fmla="val 93123"/>
              <a:gd name="f1151" fmla="val 5327937"/>
              <a:gd name="f1152" fmla="val 57863"/>
              <a:gd name="f1153" fmla="val 5341064"/>
              <a:gd name="f1154" fmla="val 49794"/>
              <a:gd name="f1155" fmla="val 5329950"/>
              <a:gd name="f1156" fmla="val 40251"/>
              <a:gd name="f1157" fmla="val 5331715"/>
              <a:gd name="f1158" fmla="val 30226"/>
              <a:gd name="f1159" fmla="val 5333199"/>
              <a:gd name="f1160" fmla="val 19924"/>
              <a:gd name="f1161" fmla="val 5334282"/>
              <a:gd name="f1162" fmla="val 13819"/>
              <a:gd name="f1163" fmla="val 5334653"/>
              <a:gd name="f1164" fmla="val 13657"/>
              <a:gd name="f1165" fmla="val 5334455"/>
              <a:gd name="f1166" fmla="val 12246"/>
              <a:gd name="f1167" fmla="val 5334096"/>
              <a:gd name="f1168" fmla="val 10207"/>
              <a:gd name="f1169" fmla="val 5334053"/>
              <a:gd name="f1170" fmla="val 7139"/>
              <a:gd name="f1171" fmla="val 5334438"/>
              <a:gd name="f1172" fmla="val 2684"/>
              <a:gd name="f1173" fmla="val 5335333"/>
              <a:gd name="f1174" fmla="val 5335496"/>
              <a:gd name="f1175" fmla="val 10592"/>
              <a:gd name="f1176" fmla="+- 0 0 -90"/>
              <a:gd name="f1177" fmla="*/ f3 1 11243827"/>
              <a:gd name="f1178" fmla="*/ f4 1 5641173"/>
              <a:gd name="f1179" fmla="val f5"/>
              <a:gd name="f1180" fmla="val f6"/>
              <a:gd name="f1181" fmla="val f7"/>
              <a:gd name="f1182" fmla="*/ f1176 f0 1"/>
              <a:gd name="f1183" fmla="+- f1181 0 f1179"/>
              <a:gd name="f1184" fmla="+- f1180 0 f1179"/>
              <a:gd name="f1185" fmla="*/ f1182 1 f2"/>
              <a:gd name="f1186" fmla="*/ f1184 1 11243827"/>
              <a:gd name="f1187" fmla="*/ f1183 1 5641173"/>
              <a:gd name="f1188" fmla="*/ 11243827 f1184 1"/>
              <a:gd name="f1189" fmla="*/ 0 f1183 1"/>
              <a:gd name="f1190" fmla="*/ 5209610 f1183 1"/>
              <a:gd name="f1191" fmla="*/ 11240675 f1184 1"/>
              <a:gd name="f1192" fmla="*/ 5210442 f1183 1"/>
              <a:gd name="f1193" fmla="*/ 11179959 f1184 1"/>
              <a:gd name="f1194" fmla="*/ 5221199 f1183 1"/>
              <a:gd name="f1195" fmla="*/ 11105493 f1184 1"/>
              <a:gd name="f1196" fmla="*/ 5259905 f1183 1"/>
              <a:gd name="f1197" fmla="*/ 11078640 f1184 1"/>
              <a:gd name="f1198" fmla="*/ 5263531 f1183 1"/>
              <a:gd name="f1199" fmla="*/ 11079616 f1184 1"/>
              <a:gd name="f1200" fmla="*/ 5270380 f1183 1"/>
              <a:gd name="f1201" fmla="*/ 11069641 f1184 1"/>
              <a:gd name="f1202" fmla="*/ 5270884 f1183 1"/>
              <a:gd name="f1203" fmla="*/ 11047377 f1184 1"/>
              <a:gd name="f1204" fmla="*/ 5271051 f1183 1"/>
              <a:gd name="f1205" fmla="*/ 10980705 f1184 1"/>
              <a:gd name="f1206" fmla="*/ 5272951 f1183 1"/>
              <a:gd name="f1207" fmla="*/ 10962514 f1184 1"/>
              <a:gd name="f1208" fmla="*/ 5286084 f1183 1"/>
              <a:gd name="f1209" fmla="*/ 10945307 f1184 1"/>
              <a:gd name="f1210" fmla="*/ 5286290 f1183 1"/>
              <a:gd name="f1211" fmla="*/ 10845516 f1184 1"/>
              <a:gd name="f1212" fmla="*/ 5303894 f1183 1"/>
              <a:gd name="f1213" fmla="*/ 10831795 f1184 1"/>
              <a:gd name="f1214" fmla="*/ 5305210 f1183 1"/>
              <a:gd name="f1215" fmla="*/ 10824365 f1184 1"/>
              <a:gd name="f1216" fmla="*/ 5311111 f1183 1"/>
              <a:gd name="f1217" fmla="*/ 10797756 f1184 1"/>
              <a:gd name="f1218" fmla="*/ 5312285 f1183 1"/>
              <a:gd name="f1219" fmla="*/ 10796525 f1184 1"/>
              <a:gd name="f1220" fmla="*/ 5315645 f1183 1"/>
              <a:gd name="f1221" fmla="*/ 10709063 f1184 1"/>
              <a:gd name="f1222" fmla="*/ 5344492 f1183 1"/>
              <a:gd name="f1223" fmla="*/ 10694078 f1184 1"/>
              <a:gd name="f1224" fmla="*/ 5349258 f1183 1"/>
              <a:gd name="f1225" fmla="*/ 10681131 f1184 1"/>
              <a:gd name="f1226" fmla="*/ 5347812 f1183 1"/>
              <a:gd name="f1227" fmla="*/ 10609448 f1184 1"/>
              <a:gd name="f1228" fmla="*/ 5351931 f1183 1"/>
              <a:gd name="f1229" fmla="*/ 10592397 f1184 1"/>
              <a:gd name="f1230" fmla="*/ 5349402 f1183 1"/>
              <a:gd name="f1231" fmla="*/ 10585227 f1184 1"/>
              <a:gd name="f1232" fmla="*/ 5344063 f1183 1"/>
              <a:gd name="f1233" fmla="*/ 10557472 f1184 1"/>
              <a:gd name="f1234" fmla="*/ 5354151 f1183 1"/>
              <a:gd name="f1235" fmla="*/ 10514646 f1184 1"/>
              <a:gd name="f1236" fmla="*/ 5361064 f1183 1"/>
              <a:gd name="f1237" fmla="*/ 10494292 f1184 1"/>
              <a:gd name="f1238" fmla="*/ 5366054 f1183 1"/>
              <a:gd name="f1239" fmla="*/ 10477869 f1184 1"/>
              <a:gd name="f1240" fmla="*/ 5363025 f1183 1"/>
              <a:gd name="f1241" fmla="*/ 10384411 f1184 1"/>
              <a:gd name="f1242" fmla="*/ 5362257 f1183 1"/>
              <a:gd name="f1243" fmla="*/ 10362921 f1184 1"/>
              <a:gd name="f1244" fmla="*/ 5357444 f1183 1"/>
              <a:gd name="f1245" fmla="*/ 10352736 f1184 1"/>
              <a:gd name="f1246" fmla="*/ 5347851 f1183 1"/>
              <a:gd name="f1247" fmla="*/ 10344754 f1184 1"/>
              <a:gd name="f1248" fmla="*/ 5351272 f1183 1"/>
              <a:gd name="f1249" fmla="*/ 10288226 f1184 1"/>
              <a:gd name="f1250" fmla="*/ 5351613 f1183 1"/>
              <a:gd name="f1251" fmla="*/ 10251350 f1184 1"/>
              <a:gd name="f1252" fmla="*/ 5352711 f1183 1"/>
              <a:gd name="f1253" fmla="*/ 10249108 f1184 1"/>
              <a:gd name="f1254" fmla="*/ 5365881 f1183 1"/>
              <a:gd name="f1255" fmla="*/ 10216272 f1184 1"/>
              <a:gd name="f1256" fmla="*/ 5370573 f1183 1"/>
              <a:gd name="f1257" fmla="*/ 10181278 f1184 1"/>
              <a:gd name="f1258" fmla="*/ 5362119 f1183 1"/>
              <a:gd name="f1259" fmla="*/ 10140033 f1184 1"/>
              <a:gd name="f1260" fmla="*/ 5363304 f1183 1"/>
              <a:gd name="f1261" fmla="*/ 10115353 f1184 1"/>
              <a:gd name="f1262" fmla="*/ 5363869 f1183 1"/>
              <a:gd name="f1263" fmla="*/ 10050578 f1184 1"/>
              <a:gd name="f1264" fmla="*/ 5376153 f1183 1"/>
              <a:gd name="f1265" fmla="*/ 9945478 f1184 1"/>
              <a:gd name="f1266" fmla="*/ 5422859 f1183 1"/>
              <a:gd name="f1267" fmla="*/ 9912481 f1184 1"/>
              <a:gd name="f1268" fmla="*/ 5429477 f1183 1"/>
              <a:gd name="f1269" fmla="*/ 9906713 f1184 1"/>
              <a:gd name="f1270" fmla="*/ 5426784 f1183 1"/>
              <a:gd name="f1271" fmla="*/ 9742436 f1184 1"/>
              <a:gd name="f1272" fmla="*/ 5454834 f1183 1"/>
              <a:gd name="f1273" fmla="*/ 9713044 f1184 1"/>
              <a:gd name="f1274" fmla="*/ 5456476 f1183 1"/>
              <a:gd name="f1275" fmla="*/ 9691033 f1184 1"/>
              <a:gd name="f1276" fmla="*/ 5455451 f1183 1"/>
              <a:gd name="f1277" fmla="*/ 9638355 f1184 1"/>
              <a:gd name="f1278" fmla="*/ 5464794 f1183 1"/>
              <a:gd name="f1279" fmla="*/ 9552434 f1184 1"/>
              <a:gd name="f1280" fmla="*/ 5485280 f1183 1"/>
              <a:gd name="f1281" fmla="*/ 9533883 f1184 1"/>
              <a:gd name="f1282" fmla="*/ 5488516 f1183 1"/>
              <a:gd name="f1283" fmla="*/ 9516916 f1184 1"/>
              <a:gd name="f1284" fmla="*/ 5486828 f1183 1"/>
              <a:gd name="f1285" fmla="*/ 9512093 f1184 1"/>
              <a:gd name="f1286" fmla="*/ 5482541 f1183 1"/>
              <a:gd name="f1287" fmla="*/ 9501725 f1184 1"/>
              <a:gd name="f1288" fmla="*/ 5483603 f1183 1"/>
              <a:gd name="f1289" fmla="*/ 9498754 f1184 1"/>
              <a:gd name="f1290" fmla="*/ 5482951 f1183 1"/>
              <a:gd name="f1291" fmla="*/ 9481932 f1184 1"/>
              <a:gd name="f1292" fmla="*/ 5480151 f1183 1"/>
              <a:gd name="f1293" fmla="*/ 9451321 f1184 1"/>
              <a:gd name="f1294" fmla="*/ 5497375 f1183 1"/>
              <a:gd name="f1295" fmla="*/ 9409298 f1184 1"/>
              <a:gd name="f1296" fmla="*/ 5499478 f1183 1"/>
              <a:gd name="f1297" fmla="*/ 9229078 f1184 1"/>
              <a:gd name="f1298" fmla="*/ 5524154 f1183 1"/>
              <a:gd name="f1299" fmla="*/ 9165105 f1184 1"/>
              <a:gd name="f1300" fmla="*/ 5532892 f1183 1"/>
              <a:gd name="f1301" fmla="*/ 9077301 f1184 1"/>
              <a:gd name="f1302" fmla="*/ 5580356 f1183 1"/>
              <a:gd name="f1303" fmla="*/ 8960065 f1184 1"/>
              <a:gd name="f1304" fmla="*/ 5597982 f1183 1"/>
              <a:gd name="f1305" fmla="*/ 8953536 f1184 1"/>
              <a:gd name="f1306" fmla="*/ 5606638 f1183 1"/>
              <a:gd name="f1307" fmla="*/ 8943907 f1184 1"/>
              <a:gd name="f1308" fmla="*/ 5612541 f1183 1"/>
              <a:gd name="f1309" fmla="*/ 8942046 f1184 1"/>
              <a:gd name="f1310" fmla="*/ 5612112 f1183 1"/>
              <a:gd name="f1311" fmla="*/ 8928824 f1184 1"/>
              <a:gd name="f1312" fmla="*/ 5615549 f1183 1"/>
              <a:gd name="f1313" fmla="*/ 8927294 f1184 1"/>
              <a:gd name="f1314" fmla="*/ 5618607 f1183 1"/>
              <a:gd name="f1315" fmla="*/ 8918651 f1184 1"/>
              <a:gd name="f1316" fmla="*/ 5621688 f1183 1"/>
              <a:gd name="f1317" fmla="*/ 8902772 f1184 1"/>
              <a:gd name="f1318" fmla="*/ 5629703 f1183 1"/>
              <a:gd name="f1319" fmla="*/ 8898724 f1184 1"/>
              <a:gd name="f1320" fmla="*/ 5629379 f1183 1"/>
              <a:gd name="f1321" fmla="*/ 8873099 f1184 1"/>
              <a:gd name="f1322" fmla="*/ 5638628 f1183 1"/>
              <a:gd name="f1323" fmla="*/ 8872234 f1184 1"/>
              <a:gd name="f1324" fmla="*/ 5637889 f1183 1"/>
              <a:gd name="f1325" fmla="*/ 8862777 f1184 1"/>
              <a:gd name="f1326" fmla="*/ 5636711 f1183 1"/>
              <a:gd name="f1327" fmla="*/ 8845869 f1184 1"/>
              <a:gd name="f1328" fmla="*/ 5636436 f1183 1"/>
              <a:gd name="f1329" fmla="*/ 8800548 f1184 1"/>
              <a:gd name="f1330" fmla="*/ 5625084 f1183 1"/>
              <a:gd name="f1331" fmla="*/ 8773774 f1184 1"/>
              <a:gd name="f1332" fmla="*/ 5634630 f1183 1"/>
              <a:gd name="f1333" fmla="*/ 8698255 f1184 1"/>
              <a:gd name="f1334" fmla="*/ 5636083 f1183 1"/>
              <a:gd name="f1335" fmla="*/ 8619167 f1184 1"/>
              <a:gd name="f1336" fmla="*/ 5619130 f1183 1"/>
              <a:gd name="f1337" fmla="*/ 8539822 f1184 1"/>
              <a:gd name="f1338" fmla="*/ 5616905 f1183 1"/>
              <a:gd name="f1339" fmla="*/ 8511094 f1184 1"/>
              <a:gd name="f1340" fmla="*/ 5617360 f1183 1"/>
              <a:gd name="f1341" fmla="*/ 8459886 f1184 1"/>
              <a:gd name="f1342" fmla="*/ 5612612 f1183 1"/>
              <a:gd name="f1343" fmla="*/ 8436432 f1184 1"/>
              <a:gd name="f1344" fmla="*/ 5606990 f1183 1"/>
              <a:gd name="f1345" fmla="*/ 8435403 f1184 1"/>
              <a:gd name="f1346" fmla="*/ 5607336 f1183 1"/>
              <a:gd name="f1347" fmla="*/ 8433307 f1184 1"/>
              <a:gd name="f1348" fmla="*/ 5604917 f1183 1"/>
              <a:gd name="f1349" fmla="*/ 8428968 f1184 1"/>
              <a:gd name="f1350" fmla="*/ 5603796 f1183 1"/>
              <a:gd name="f1351" fmla="*/ 8417124 f1184 1"/>
              <a:gd name="f1352" fmla="*/ 5604518 f1183 1"/>
              <a:gd name="f1353" fmla="*/ 8412669 f1184 1"/>
              <a:gd name="f1354" fmla="*/ 5605413 f1183 1"/>
              <a:gd name="f1355" fmla="*/ 8406152 f1184 1"/>
              <a:gd name="f1356" fmla="*/ 5605396 f1183 1"/>
              <a:gd name="f1357" fmla="*/ 8405989 f1184 1"/>
              <a:gd name="f1358" fmla="*/ 5605197 f1183 1"/>
              <a:gd name="f1359" fmla="*/ 8399884 f1184 1"/>
              <a:gd name="f1360" fmla="*/ 5605568 f1183 1"/>
              <a:gd name="f1361" fmla="*/ 8370014 f1184 1"/>
              <a:gd name="f1362" fmla="*/ 5609900 f1183 1"/>
              <a:gd name="f1363" fmla="*/ 8330544 f1184 1"/>
              <a:gd name="f1364" fmla="*/ 5590964 f1183 1"/>
              <a:gd name="f1365" fmla="*/ 8314221 f1184 1"/>
              <a:gd name="f1366" fmla="*/ 5587682 f1183 1"/>
              <a:gd name="f1367" fmla="*/ 8305502 f1184 1"/>
              <a:gd name="f1368" fmla="*/ 5584868 f1183 1"/>
              <a:gd name="f1369" fmla="*/ 8304962 f1184 1"/>
              <a:gd name="f1370" fmla="*/ 5584007 f1183 1"/>
              <a:gd name="f1371" fmla="*/ 8276324 f1184 1"/>
              <a:gd name="f1372" fmla="*/ 5588260 f1183 1"/>
              <a:gd name="f1373" fmla="*/ 8272522 f1184 1"/>
              <a:gd name="f1374" fmla="*/ 5587226 f1183 1"/>
              <a:gd name="f1375" fmla="*/ 8253857 f1184 1"/>
              <a:gd name="f1376" fmla="*/ 5592043 f1183 1"/>
              <a:gd name="f1377" fmla="*/ 8244212 f1184 1"/>
              <a:gd name="f1378" fmla="*/ 5593439 f1183 1"/>
              <a:gd name="f1379" fmla="*/ 8241488 f1184 1"/>
              <a:gd name="f1380" fmla="*/ 5596085 f1183 1"/>
              <a:gd name="f1381" fmla="*/ 8227256 f1184 1"/>
              <a:gd name="f1382" fmla="*/ 5597005 f1183 1"/>
              <a:gd name="f1383" fmla="*/ 8225619 f1184 1"/>
              <a:gd name="f1384" fmla="*/ 5596262 f1183 1"/>
              <a:gd name="f1385" fmla="*/ 8213882 f1184 1"/>
              <a:gd name="f1386" fmla="*/ 5600179 f1183 1"/>
              <a:gd name="f1387" fmla="*/ 8204045 f1184 1"/>
              <a:gd name="f1388" fmla="*/ 5607275 f1183 1"/>
              <a:gd name="f1389" fmla="*/ 8082989 f1184 1"/>
              <a:gd name="f1390" fmla="*/ 5603160 f1183 1"/>
              <a:gd name="f1391" fmla="*/ 7727691 f1184 1"/>
              <a:gd name="f1392" fmla="*/ 5621064 f1183 1"/>
              <a:gd name="f1393" fmla="*/ 7685998 f1184 1"/>
              <a:gd name="f1394" fmla="*/ 5615564 f1183 1"/>
              <a:gd name="f1395" fmla="*/ 7649302 f1184 1"/>
              <a:gd name="f1396" fmla="*/ 5626541 f1183 1"/>
              <a:gd name="f1397" fmla="*/ 7634083 f1184 1"/>
              <a:gd name="f1398" fmla="*/ 5620862 f1183 1"/>
              <a:gd name="f1399" fmla="*/ 7631455 f1184 1"/>
              <a:gd name="f1400" fmla="*/ 5619708 f1183 1"/>
              <a:gd name="f1401" fmla="*/ 7620952 f1184 1"/>
              <a:gd name="f1402" fmla="*/ 5618872 f1183 1"/>
              <a:gd name="f1403" fmla="*/ 7617992 f1184 1"/>
              <a:gd name="f1404" fmla="*/ 5613914 f1183 1"/>
              <a:gd name="f1405" fmla="*/ 7602182 f1184 1"/>
              <a:gd name="f1406" fmla="*/ 5609271 f1183 1"/>
              <a:gd name="f1407" fmla="*/ 7582847 f1184 1"/>
              <a:gd name="f1408" fmla="*/ 5609047 f1183 1"/>
              <a:gd name="f1409" fmla="*/ 7514158 f1184 1"/>
              <a:gd name="f1410" fmla="*/ 5607737 f1183 1"/>
              <a:gd name="f1411" fmla="*/ 7502955 f1184 1"/>
              <a:gd name="f1412" fmla="*/ 5610415 f1183 1"/>
              <a:gd name="f1413" fmla="*/ 7466391 f1184 1"/>
              <a:gd name="f1414" fmla="*/ 5605949 f1183 1"/>
              <a:gd name="f1415" fmla="*/ 7433806 f1184 1"/>
              <a:gd name="f1416" fmla="*/ 5604945 f1183 1"/>
              <a:gd name="f1417" fmla="*/ 7412693 f1184 1"/>
              <a:gd name="f1418" fmla="*/ 5607075 f1183 1"/>
              <a:gd name="f1419" fmla="*/ 7407159 f1184 1"/>
              <a:gd name="f1420" fmla="*/ 5605310 f1183 1"/>
              <a:gd name="f1421" fmla="*/ 7385900 f1184 1"/>
              <a:gd name="f1422" fmla="*/ 5604171 f1183 1"/>
              <a:gd name="f1423" fmla="*/ 7375071 f1184 1"/>
              <a:gd name="f1424" fmla="*/ 5606788 f1183 1"/>
              <a:gd name="f1425" fmla="*/ 7364382 f1184 1"/>
              <a:gd name="f1426" fmla="*/ 5600762 f1183 1"/>
              <a:gd name="f1427" fmla="*/ 7361770 f1184 1"/>
              <a:gd name="f1428" fmla="*/ 5596347 f1183 1"/>
              <a:gd name="f1429" fmla="*/ 7346641 f1184 1"/>
              <a:gd name="f1430" fmla="*/ 5598329 f1183 1"/>
              <a:gd name="f1431" fmla="*/ 7334238 f1184 1"/>
              <a:gd name="f1432" fmla="*/ 5594014 f1183 1"/>
              <a:gd name="f1433" fmla="*/ 7323426 f1184 1"/>
              <a:gd name="f1434" fmla="*/ 5596835 f1183 1"/>
              <a:gd name="f1435" fmla="*/ 7318938 f1184 1"/>
              <a:gd name="f1436" fmla="*/ 5596200 f1183 1"/>
              <a:gd name="f1437" fmla="*/ 7307784 f1184 1"/>
              <a:gd name="f1438" fmla="*/ 5594065 f1183 1"/>
              <a:gd name="f1439" fmla="*/ 7288540 f1184 1"/>
              <a:gd name="f1440" fmla="*/ 5589320 f1183 1"/>
              <a:gd name="f1441" fmla="*/ 7282537 f1184 1"/>
              <a:gd name="f1442" fmla="*/ 5588660 f1183 1"/>
              <a:gd name="f1443" fmla="*/ 7269466 f1184 1"/>
              <a:gd name="f1444" fmla="*/ 5581404 f1183 1"/>
              <a:gd name="f1445" fmla="*/ 7244165 f1184 1"/>
              <a:gd name="f1446" fmla="*/ 5575200 f1183 1"/>
              <a:gd name="f1447" fmla="*/ 7199619 f1184 1"/>
              <a:gd name="f1448" fmla="*/ 5553550 f1183 1"/>
              <a:gd name="f1449" fmla="*/ 7173434 f1184 1"/>
              <a:gd name="f1450" fmla="*/ 5543219 f1183 1"/>
              <a:gd name="f1451" fmla="*/ 7155718 f1184 1"/>
              <a:gd name="f1452" fmla="*/ 5533697 f1183 1"/>
              <a:gd name="f1453" fmla="*/ 7103430 f1184 1"/>
              <a:gd name="f1454" fmla="*/ 5520249 f1183 1"/>
              <a:gd name="f1455" fmla="*/ 7013746 f1184 1"/>
              <a:gd name="f1456" fmla="*/ 5502470 f1183 1"/>
              <a:gd name="f1457" fmla="*/ 6995379 f1184 1"/>
              <a:gd name="f1458" fmla="*/ 5497693 f1183 1"/>
              <a:gd name="f1459" fmla="*/ 6982475 f1184 1"/>
              <a:gd name="f1460" fmla="*/ 5489641 f1183 1"/>
              <a:gd name="f1461" fmla="*/ 6981994 f1184 1"/>
              <a:gd name="f1462" fmla="*/ 5484335 f1183 1"/>
              <a:gd name="f1463" fmla="*/ 6972355 f1184 1"/>
              <a:gd name="f1464" fmla="*/ 5481074 f1183 1"/>
              <a:gd name="f1465" fmla="*/ 6970394 f1184 1"/>
              <a:gd name="f1466" fmla="*/ 5479383 f1183 1"/>
              <a:gd name="f1467" fmla="*/ 6958543 f1184 1"/>
              <a:gd name="f1468" fmla="*/ 5470507 f1183 1"/>
              <a:gd name="f1469" fmla="*/ 6918276 f1184 1"/>
              <a:gd name="f1470" fmla="*/ 5472034 f1183 1"/>
              <a:gd name="f1471" fmla="*/ 6881046 f1184 1"/>
              <a:gd name="f1472" fmla="*/ 5457070 f1183 1"/>
              <a:gd name="f1473" fmla="*/ 6724964 f1184 1"/>
              <a:gd name="f1474" fmla="*/ 5414071 f1183 1"/>
              <a:gd name="f1475" fmla="*/ 6532914 f1184 1"/>
              <a:gd name="f1476" fmla="*/ 5431205 f1183 1"/>
              <a:gd name="f1477" fmla="*/ 6196243 f1184 1"/>
              <a:gd name="f1478" fmla="*/ 5515042 f1183 1"/>
              <a:gd name="f1479" fmla="*/ 6099124 f1184 1"/>
              <a:gd name="f1480" fmla="*/ 5516848 f1183 1"/>
              <a:gd name="f1481" fmla="*/ 6016077 f1184 1"/>
              <a:gd name="f1482" fmla="*/ 5528642 f1183 1"/>
              <a:gd name="f1483" fmla="*/ 6004389 f1184 1"/>
              <a:gd name="f1484" fmla="*/ 5531206 f1183 1"/>
              <a:gd name="f1485" fmla="*/ 5933945 f1184 1"/>
              <a:gd name="f1486" fmla="*/ 5538840 f1183 1"/>
              <a:gd name="f1487" fmla="*/ 5883936 f1184 1"/>
              <a:gd name="f1488" fmla="*/ 5553807 f1183 1"/>
              <a:gd name="f1489" fmla="*/ 5798331 f1184 1"/>
              <a:gd name="f1490" fmla="*/ 5564248 f1183 1"/>
              <a:gd name="f1491" fmla="*/ 5712738 f1184 1"/>
              <a:gd name="f1492" fmla="*/ 5573120 f1183 1"/>
              <a:gd name="f1493" fmla="*/ 5681342 f1184 1"/>
              <a:gd name="f1494" fmla="*/ 5575621 f1183 1"/>
              <a:gd name="f1495" fmla="*/ 5627167 f1184 1"/>
              <a:gd name="f1496" fmla="*/ 5583215 f1183 1"/>
              <a:gd name="f1497" fmla="*/ 5591414 f1184 1"/>
              <a:gd name="f1498" fmla="*/ 5587695 f1183 1"/>
              <a:gd name="f1499" fmla="*/ 5583028 f1184 1"/>
              <a:gd name="f1500" fmla="*/ 5580877 f1183 1"/>
              <a:gd name="f1501" fmla="*/ 5549426 f1184 1"/>
              <a:gd name="f1502" fmla="*/ 5582858 f1183 1"/>
              <a:gd name="f1503" fmla="*/ 5519999 f1184 1"/>
              <a:gd name="f1504" fmla="*/ 5592246 f1183 1"/>
              <a:gd name="f1505" fmla="*/ 5480028 f1184 1"/>
              <a:gd name="f1506" fmla="*/ 5597282 f1183 1"/>
              <a:gd name="f1507" fmla="*/ 5456175 f1184 1"/>
              <a:gd name="f1508" fmla="*/ 5600371 f1183 1"/>
              <a:gd name="f1509" fmla="*/ 5388463 f1184 1"/>
              <a:gd name="f1510" fmla="*/ 5602638 f1183 1"/>
              <a:gd name="f1511" fmla="*/ 5265898 f1184 1"/>
              <a:gd name="f1512" fmla="*/ 5591830 f1183 1"/>
              <a:gd name="f1513" fmla="*/ 5231231 f1184 1"/>
              <a:gd name="f1514" fmla="*/ 5592790 f1183 1"/>
              <a:gd name="f1515" fmla="*/ 5226996 f1184 1"/>
              <a:gd name="f1516" fmla="*/ 5595040 f1183 1"/>
              <a:gd name="f1517" fmla="*/ 5175988 f1184 1"/>
              <a:gd name="f1518" fmla="*/ 5588131 f1183 1"/>
              <a:gd name="f1519" fmla="*/ 5107470 f1184 1"/>
              <a:gd name="f1520" fmla="*/ 5594771 f1183 1"/>
              <a:gd name="f1521" fmla="*/ 5027868 f1184 1"/>
              <a:gd name="f1522" fmla="*/ 5605624 f1183 1"/>
              <a:gd name="f1523" fmla="*/ 5007324 f1184 1"/>
              <a:gd name="f1524" fmla="*/ 5609209 f1183 1"/>
              <a:gd name="f1525" fmla="*/ 4952559 f1184 1"/>
              <a:gd name="f1526" fmla="*/ 5611402 f1183 1"/>
              <a:gd name="f1527" fmla="*/ 4826081 f1184 1"/>
              <a:gd name="f1528" fmla="*/ 5616191 f1183 1"/>
              <a:gd name="f1529" fmla="*/ 4823501 f1184 1"/>
              <a:gd name="f1530" fmla="*/ 5619174 f1183 1"/>
              <a:gd name="f1531" fmla="*/ 4813093 f1184 1"/>
              <a:gd name="f1532" fmla="*/ 5620026 f1183 1"/>
              <a:gd name="f1533" fmla="*/ 4810563 f1184 1"/>
              <a:gd name="f1534" fmla="*/ 5620787 f1183 1"/>
              <a:gd name="f1535" fmla="*/ 4795818 f1184 1"/>
              <a:gd name="f1536" fmla="*/ 5624618 f1183 1"/>
              <a:gd name="f1537" fmla="*/ 4758404 f1184 1"/>
              <a:gd name="f1538" fmla="*/ 5619510 f1183 1"/>
              <a:gd name="f1539" fmla="*/ 4717254 f1184 1"/>
              <a:gd name="f1540" fmla="*/ 5624155 f1183 1"/>
              <a:gd name="f1541" fmla="*/ 4591958 f1184 1"/>
              <a:gd name="f1542" fmla="*/ 5624710 f1183 1"/>
              <a:gd name="f1543" fmla="*/ 4476215 f1184 1"/>
              <a:gd name="f1544" fmla="*/ 5628210 f1183 1"/>
              <a:gd name="f1545" fmla="*/ 4425193 f1184 1"/>
              <a:gd name="f1546" fmla="*/ 5627414 f1183 1"/>
              <a:gd name="f1547" fmla="*/ 4383866 f1184 1"/>
              <a:gd name="f1548" fmla="*/ 5626546 f1183 1"/>
              <a:gd name="f1549" fmla="*/ 4385596 f1184 1"/>
              <a:gd name="f1550" fmla="*/ 5634646 f1183 1"/>
              <a:gd name="f1551" fmla="*/ 4360864 f1184 1"/>
              <a:gd name="f1552" fmla="*/ 5641173 f1183 1"/>
              <a:gd name="f1553" fmla="*/ 4328321 f1184 1"/>
              <a:gd name="f1554" fmla="*/ 5626332 f1183 1"/>
              <a:gd name="f1555" fmla="*/ 4309842 f1184 1"/>
              <a:gd name="f1556" fmla="*/ 5626471 f1183 1"/>
              <a:gd name="f1557" fmla="*/ 4277424 f1184 1"/>
              <a:gd name="f1558" fmla="*/ 5631598 f1183 1"/>
              <a:gd name="f1559" fmla="*/ 4266627 f1184 1"/>
              <a:gd name="f1560" fmla="*/ 5633969 f1183 1"/>
              <a:gd name="f1561" fmla="*/ 4185525 f1184 1"/>
              <a:gd name="f1562" fmla="*/ 5617508 f1183 1"/>
              <a:gd name="f1563" fmla="*/ 4177617 f1184 1"/>
              <a:gd name="f1564" fmla="*/ 5610903 f1183 1"/>
              <a:gd name="f1565" fmla="*/ 4136948 f1184 1"/>
              <a:gd name="f1566" fmla="*/ 5608031 f1183 1"/>
              <a:gd name="f1567" fmla="*/ 4132323 f1184 1"/>
              <a:gd name="f1568" fmla="*/ 5609784 f1183 1"/>
              <a:gd name="f1569" fmla="*/ 4098620 f1184 1"/>
              <a:gd name="f1570" fmla="*/ 5599672 f1183 1"/>
              <a:gd name="f1571" fmla="*/ 3963475 f1184 1"/>
              <a:gd name="f1572" fmla="*/ 5581841 f1183 1"/>
              <a:gd name="f1573" fmla="*/ 3703613 f1184 1"/>
              <a:gd name="f1574" fmla="*/ 5572482 f1183 1"/>
              <a:gd name="f1575" fmla="*/ 3432987 f1184 1"/>
              <a:gd name="f1576" fmla="*/ 5545768 f1183 1"/>
              <a:gd name="f1577" fmla="*/ 3176381 f1184 1"/>
              <a:gd name="f1578" fmla="*/ 5556110 f1183 1"/>
              <a:gd name="f1579" fmla="*/ 2710156 f1184 1"/>
              <a:gd name="f1580" fmla="*/ 5527517 f1183 1"/>
              <a:gd name="f1581" fmla="*/ 2550206 f1184 1"/>
              <a:gd name="f1582" fmla="*/ 5524958 f1183 1"/>
              <a:gd name="f1583" fmla="*/ 2443041 f1184 1"/>
              <a:gd name="f1584" fmla="*/ 5523990 f1183 1"/>
              <a:gd name="f1585" fmla="*/ 2435613 f1184 1"/>
              <a:gd name="f1586" fmla="*/ 5526704 f1183 1"/>
              <a:gd name="f1587" fmla="*/ 2405682 f1184 1"/>
              <a:gd name="f1588" fmla="*/ 5528307 f1183 1"/>
              <a:gd name="f1589" fmla="*/ 2397487 f1184 1"/>
              <a:gd name="f1590" fmla="*/ 5540337 f1183 1"/>
              <a:gd name="f1591" fmla="*/ 2297454 f1184 1"/>
              <a:gd name="f1592" fmla="*/ 5550765 f1183 1"/>
              <a:gd name="f1593" fmla="*/ 2056700 f1184 1"/>
              <a:gd name="f1594" fmla="*/ 5555489 f1183 1"/>
              <a:gd name="f1595" fmla="*/ 1878530 f1184 1"/>
              <a:gd name="f1596" fmla="*/ 5535330 f1183 1"/>
              <a:gd name="f1597" fmla="*/ 1859292 f1184 1"/>
              <a:gd name="f1598" fmla="*/ 5535461 f1183 1"/>
              <a:gd name="f1599" fmla="*/ 1835626 f1184 1"/>
              <a:gd name="f1600" fmla="*/ 5533793 f1183 1"/>
              <a:gd name="f1601" fmla="*/ 1798939 f1184 1"/>
              <a:gd name="f1602" fmla="*/ 5540285 f1183 1"/>
              <a:gd name="f1603" fmla="*/ 1779046 f1184 1"/>
              <a:gd name="f1604" fmla="*/ 5549949 f1183 1"/>
              <a:gd name="f1605" fmla="*/ 1772421 f1184 1"/>
              <a:gd name="f1606" fmla="*/ 5549018 f1183 1"/>
              <a:gd name="f1607" fmla="*/ 1772052 f1184 1"/>
              <a:gd name="f1608" fmla="*/ 5545689 f1183 1"/>
              <a:gd name="f1609" fmla="*/ 1711543 f1184 1"/>
              <a:gd name="f1610" fmla="*/ 5534558 f1183 1"/>
              <a:gd name="f1611" fmla="*/ 1538763 f1184 1"/>
              <a:gd name="f1612" fmla="*/ 5482781 f1183 1"/>
              <a:gd name="f1613" fmla="*/ 1501533 f1184 1"/>
              <a:gd name="f1614" fmla="*/ 5467817 f1183 1"/>
              <a:gd name="f1615" fmla="*/ 1461266 f1184 1"/>
              <a:gd name="f1616" fmla="*/ 5469343 f1183 1"/>
              <a:gd name="f1617" fmla="*/ 1449415 f1184 1"/>
              <a:gd name="f1618" fmla="*/ 5460467 f1183 1"/>
              <a:gd name="f1619" fmla="*/ 1447454 f1184 1"/>
              <a:gd name="f1620" fmla="*/ 5458776 f1183 1"/>
              <a:gd name="f1621" fmla="*/ 1437814 f1184 1"/>
              <a:gd name="f1622" fmla="*/ 5455515 f1183 1"/>
              <a:gd name="f1623" fmla="*/ 1437334 f1184 1"/>
              <a:gd name="f1624" fmla="*/ 5450209 f1183 1"/>
              <a:gd name="f1625" fmla="*/ 1424429 f1184 1"/>
              <a:gd name="f1626" fmla="*/ 5442157 f1183 1"/>
              <a:gd name="f1627" fmla="*/ 1406063 f1184 1"/>
              <a:gd name="f1628" fmla="*/ 5437380 f1183 1"/>
              <a:gd name="f1629" fmla="*/ 1316379 f1184 1"/>
              <a:gd name="f1630" fmla="*/ 5419601 f1183 1"/>
              <a:gd name="f1631" fmla="*/ 1264090 f1184 1"/>
              <a:gd name="f1632" fmla="*/ 5406153 f1183 1"/>
              <a:gd name="f1633" fmla="*/ 1246374 f1184 1"/>
              <a:gd name="f1634" fmla="*/ 5396631 f1183 1"/>
              <a:gd name="f1635" fmla="*/ 1220190 f1184 1"/>
              <a:gd name="f1636" fmla="*/ 5386301 f1183 1"/>
              <a:gd name="f1637" fmla="*/ 1175643 f1184 1"/>
              <a:gd name="f1638" fmla="*/ 5364651 f1183 1"/>
              <a:gd name="f1639" fmla="*/ 1150342 f1184 1"/>
              <a:gd name="f1640" fmla="*/ 5358447 f1183 1"/>
              <a:gd name="f1641" fmla="*/ 1112024 f1184 1"/>
              <a:gd name="f1642" fmla="*/ 5345786 f1183 1"/>
              <a:gd name="f1643" fmla="*/ 1100870 f1184 1"/>
              <a:gd name="f1644" fmla="*/ 5343651 f1183 1"/>
              <a:gd name="f1645" fmla="*/ 1096383 f1184 1"/>
              <a:gd name="f1646" fmla="*/ 5343015 f1183 1"/>
              <a:gd name="f1647" fmla="*/ 1058039 f1184 1"/>
              <a:gd name="f1648" fmla="*/ 5343504 f1183 1"/>
              <a:gd name="f1649" fmla="*/ 1055426 f1184 1"/>
              <a:gd name="f1650" fmla="*/ 5339088 f1183 1"/>
              <a:gd name="f1651" fmla="*/ 1044738 f1184 1"/>
              <a:gd name="f1652" fmla="*/ 5333063 f1183 1"/>
              <a:gd name="f1653" fmla="*/ 1033909 f1184 1"/>
              <a:gd name="f1654" fmla="*/ 5335680 f1183 1"/>
              <a:gd name="f1655" fmla="*/ 1012649 f1184 1"/>
              <a:gd name="f1656" fmla="*/ 5334541 f1183 1"/>
              <a:gd name="f1657" fmla="*/ 1007115 f1184 1"/>
              <a:gd name="f1658" fmla="*/ 5332775 f1183 1"/>
              <a:gd name="f1659" fmla="*/ 953418 f1184 1"/>
              <a:gd name="f1660" fmla="*/ 5333901 f1183 1"/>
              <a:gd name="f1661" fmla="*/ 916854 f1184 1"/>
              <a:gd name="f1662" fmla="*/ 5329435 f1183 1"/>
              <a:gd name="f1663" fmla="*/ 905651 f1184 1"/>
              <a:gd name="f1664" fmla="*/ 5332114 f1183 1"/>
              <a:gd name="f1665" fmla="*/ 817627 f1184 1"/>
              <a:gd name="f1666" fmla="*/ 5330580 f1183 1"/>
              <a:gd name="f1667" fmla="*/ 801817 f1184 1"/>
              <a:gd name="f1668" fmla="*/ 5325937 f1183 1"/>
              <a:gd name="f1669" fmla="*/ 798857 f1184 1"/>
              <a:gd name="f1670" fmla="*/ 5320979 f1183 1"/>
              <a:gd name="f1671" fmla="*/ 788354 f1184 1"/>
              <a:gd name="f1672" fmla="*/ 5320143 f1183 1"/>
              <a:gd name="f1673" fmla="*/ 785726 f1184 1"/>
              <a:gd name="f1674" fmla="*/ 5318989 f1183 1"/>
              <a:gd name="f1675" fmla="*/ 770507 f1184 1"/>
              <a:gd name="f1676" fmla="*/ 5313309 f1183 1"/>
              <a:gd name="f1677" fmla="*/ 733810 f1184 1"/>
              <a:gd name="f1678" fmla="*/ 5324286 f1183 1"/>
              <a:gd name="f1679" fmla="*/ 692117 f1184 1"/>
              <a:gd name="f1680" fmla="*/ 5318786 f1183 1"/>
              <a:gd name="f1681" fmla="*/ 5327578 f1183 1"/>
              <a:gd name="f1682" fmla="*/ 441302 f1184 1"/>
              <a:gd name="f1683" fmla="*/ 5307062 f1183 1"/>
              <a:gd name="f1684" fmla="*/ 336819 f1184 1"/>
              <a:gd name="f1685" fmla="*/ 5336690 f1183 1"/>
              <a:gd name="f1686" fmla="*/ 194189 f1184 1"/>
              <a:gd name="f1687" fmla="*/ 5343588 f1183 1"/>
              <a:gd name="f1688" fmla="*/ 192552 f1184 1"/>
              <a:gd name="f1689" fmla="*/ 5342845 f1183 1"/>
              <a:gd name="f1690" fmla="*/ 178320 f1184 1"/>
              <a:gd name="f1691" fmla="*/ 5343766 f1183 1"/>
              <a:gd name="f1692" fmla="*/ 175596 f1184 1"/>
              <a:gd name="f1693" fmla="*/ 5346411 f1183 1"/>
              <a:gd name="f1694" fmla="*/ 147287 f1184 1"/>
              <a:gd name="f1695" fmla="*/ 5352625 f1183 1"/>
              <a:gd name="f1696" fmla="*/ 114847 f1184 1"/>
              <a:gd name="f1697" fmla="*/ 5355844 f1183 1"/>
              <a:gd name="f1698" fmla="*/ 114306 f1184 1"/>
              <a:gd name="f1699" fmla="*/ 5354983 f1183 1"/>
              <a:gd name="f1700" fmla="*/ 89264 f1184 1"/>
              <a:gd name="f1701" fmla="*/ 5348886 f1183 1"/>
              <a:gd name="f1702" fmla="*/ 49794 f1184 1"/>
              <a:gd name="f1703" fmla="*/ 5329950 f1183 1"/>
              <a:gd name="f1704" fmla="*/ 19924 f1184 1"/>
              <a:gd name="f1705" fmla="*/ 5334282 f1183 1"/>
              <a:gd name="f1706" fmla="*/ 13819 f1184 1"/>
              <a:gd name="f1707" fmla="*/ 5334653 f1183 1"/>
              <a:gd name="f1708" fmla="*/ 13657 f1184 1"/>
              <a:gd name="f1709" fmla="*/ 5334455 f1183 1"/>
              <a:gd name="f1710" fmla="*/ 7139 f1184 1"/>
              <a:gd name="f1711" fmla="*/ 5334438 f1183 1"/>
              <a:gd name="f1712" fmla="*/ 2684 f1184 1"/>
              <a:gd name="f1713" fmla="*/ 5335333 f1183 1"/>
              <a:gd name="f1714" fmla="*/ 0 f1184 1"/>
              <a:gd name="f1715" fmla="*/ 5335496 f1183 1"/>
              <a:gd name="f1716" fmla="*/ 10592 f1183 1"/>
              <a:gd name="f1717" fmla="*/ 6683286 f1184 1"/>
              <a:gd name="f1718" fmla="*/ 6752164 f1184 1"/>
              <a:gd name="f1719" fmla="*/ 5425021 f1183 1"/>
              <a:gd name="f1720" fmla="*/ 6307459 f1184 1"/>
              <a:gd name="f1721" fmla="*/ 5467087 f1183 1"/>
              <a:gd name="f1722" fmla="*/ 6644277 f1184 1"/>
              <a:gd name="f1723" fmla="*/ 5429684 f1183 1"/>
              <a:gd name="f1724" fmla="*/ 7976942 f1184 1"/>
              <a:gd name="f1725" fmla="*/ 5598455 f1183 1"/>
              <a:gd name="f1726" fmla="*/ 7950121 f1184 1"/>
              <a:gd name="f1727" fmla="*/ 5590893 f1183 1"/>
              <a:gd name="f1728" fmla="*/ 9303056 f1184 1"/>
              <a:gd name="f1729" fmla="*/ 5519093 f1183 1"/>
              <a:gd name="f1730" fmla="*/ 1631462 f1184 1"/>
              <a:gd name="f1731" fmla="*/ 5491807 f1183 1"/>
              <a:gd name="f1732" fmla="*/ 574943 f1184 1"/>
              <a:gd name="f1733" fmla="*/ 270932 f1184 1"/>
              <a:gd name="f1734" fmla="*/ 5345451 f1183 1"/>
              <a:gd name="f1735" fmla="*/ 987447 f1184 1"/>
              <a:gd name="f1736" fmla="*/ 5346462 f1183 1"/>
              <a:gd name="f1737" fmla="*/ 838405 f1184 1"/>
              <a:gd name="f1738" fmla="*/ 5339470 f1183 1"/>
              <a:gd name="f1739" fmla="*/ 5432830 f1183 1"/>
              <a:gd name="f1740" fmla="+- f1185 0 f1"/>
              <a:gd name="f1741" fmla="*/ f1188 1 11243827"/>
              <a:gd name="f1742" fmla="*/ f1189 1 5641173"/>
              <a:gd name="f1743" fmla="*/ f1190 1 5641173"/>
              <a:gd name="f1744" fmla="*/ f1191 1 11243827"/>
              <a:gd name="f1745" fmla="*/ f1192 1 5641173"/>
              <a:gd name="f1746" fmla="*/ f1193 1 11243827"/>
              <a:gd name="f1747" fmla="*/ f1194 1 5641173"/>
              <a:gd name="f1748" fmla="*/ f1195 1 11243827"/>
              <a:gd name="f1749" fmla="*/ f1196 1 5641173"/>
              <a:gd name="f1750" fmla="*/ f1197 1 11243827"/>
              <a:gd name="f1751" fmla="*/ f1198 1 5641173"/>
              <a:gd name="f1752" fmla="*/ f1199 1 11243827"/>
              <a:gd name="f1753" fmla="*/ f1200 1 5641173"/>
              <a:gd name="f1754" fmla="*/ f1201 1 11243827"/>
              <a:gd name="f1755" fmla="*/ f1202 1 5641173"/>
              <a:gd name="f1756" fmla="*/ f1203 1 11243827"/>
              <a:gd name="f1757" fmla="*/ f1204 1 5641173"/>
              <a:gd name="f1758" fmla="*/ f1205 1 11243827"/>
              <a:gd name="f1759" fmla="*/ f1206 1 5641173"/>
              <a:gd name="f1760" fmla="*/ f1207 1 11243827"/>
              <a:gd name="f1761" fmla="*/ f1208 1 5641173"/>
              <a:gd name="f1762" fmla="*/ f1209 1 11243827"/>
              <a:gd name="f1763" fmla="*/ f1210 1 5641173"/>
              <a:gd name="f1764" fmla="*/ f1211 1 11243827"/>
              <a:gd name="f1765" fmla="*/ f1212 1 5641173"/>
              <a:gd name="f1766" fmla="*/ f1213 1 11243827"/>
              <a:gd name="f1767" fmla="*/ f1214 1 5641173"/>
              <a:gd name="f1768" fmla="*/ f1215 1 11243827"/>
              <a:gd name="f1769" fmla="*/ f1216 1 5641173"/>
              <a:gd name="f1770" fmla="*/ f1217 1 11243827"/>
              <a:gd name="f1771" fmla="*/ f1218 1 5641173"/>
              <a:gd name="f1772" fmla="*/ f1219 1 11243827"/>
              <a:gd name="f1773" fmla="*/ f1220 1 5641173"/>
              <a:gd name="f1774" fmla="*/ f1221 1 11243827"/>
              <a:gd name="f1775" fmla="*/ f1222 1 5641173"/>
              <a:gd name="f1776" fmla="*/ f1223 1 11243827"/>
              <a:gd name="f1777" fmla="*/ f1224 1 5641173"/>
              <a:gd name="f1778" fmla="*/ f1225 1 11243827"/>
              <a:gd name="f1779" fmla="*/ f1226 1 5641173"/>
              <a:gd name="f1780" fmla="*/ f1227 1 11243827"/>
              <a:gd name="f1781" fmla="*/ f1228 1 5641173"/>
              <a:gd name="f1782" fmla="*/ f1229 1 11243827"/>
              <a:gd name="f1783" fmla="*/ f1230 1 5641173"/>
              <a:gd name="f1784" fmla="*/ f1231 1 11243827"/>
              <a:gd name="f1785" fmla="*/ f1232 1 5641173"/>
              <a:gd name="f1786" fmla="*/ f1233 1 11243827"/>
              <a:gd name="f1787" fmla="*/ f1234 1 5641173"/>
              <a:gd name="f1788" fmla="*/ f1235 1 11243827"/>
              <a:gd name="f1789" fmla="*/ f1236 1 5641173"/>
              <a:gd name="f1790" fmla="*/ f1237 1 11243827"/>
              <a:gd name="f1791" fmla="*/ f1238 1 5641173"/>
              <a:gd name="f1792" fmla="*/ f1239 1 11243827"/>
              <a:gd name="f1793" fmla="*/ f1240 1 5641173"/>
              <a:gd name="f1794" fmla="*/ f1241 1 11243827"/>
              <a:gd name="f1795" fmla="*/ f1242 1 5641173"/>
              <a:gd name="f1796" fmla="*/ f1243 1 11243827"/>
              <a:gd name="f1797" fmla="*/ f1244 1 5641173"/>
              <a:gd name="f1798" fmla="*/ f1245 1 11243827"/>
              <a:gd name="f1799" fmla="*/ f1246 1 5641173"/>
              <a:gd name="f1800" fmla="*/ f1247 1 11243827"/>
              <a:gd name="f1801" fmla="*/ f1248 1 5641173"/>
              <a:gd name="f1802" fmla="*/ f1249 1 11243827"/>
              <a:gd name="f1803" fmla="*/ f1250 1 5641173"/>
              <a:gd name="f1804" fmla="*/ f1251 1 11243827"/>
              <a:gd name="f1805" fmla="*/ f1252 1 5641173"/>
              <a:gd name="f1806" fmla="*/ f1253 1 11243827"/>
              <a:gd name="f1807" fmla="*/ f1254 1 5641173"/>
              <a:gd name="f1808" fmla="*/ f1255 1 11243827"/>
              <a:gd name="f1809" fmla="*/ f1256 1 5641173"/>
              <a:gd name="f1810" fmla="*/ f1257 1 11243827"/>
              <a:gd name="f1811" fmla="*/ f1258 1 5641173"/>
              <a:gd name="f1812" fmla="*/ f1259 1 11243827"/>
              <a:gd name="f1813" fmla="*/ f1260 1 5641173"/>
              <a:gd name="f1814" fmla="*/ f1261 1 11243827"/>
              <a:gd name="f1815" fmla="*/ f1262 1 5641173"/>
              <a:gd name="f1816" fmla="*/ f1263 1 11243827"/>
              <a:gd name="f1817" fmla="*/ f1264 1 5641173"/>
              <a:gd name="f1818" fmla="*/ f1265 1 11243827"/>
              <a:gd name="f1819" fmla="*/ f1266 1 5641173"/>
              <a:gd name="f1820" fmla="*/ f1267 1 11243827"/>
              <a:gd name="f1821" fmla="*/ f1268 1 5641173"/>
              <a:gd name="f1822" fmla="*/ f1269 1 11243827"/>
              <a:gd name="f1823" fmla="*/ f1270 1 5641173"/>
              <a:gd name="f1824" fmla="*/ f1271 1 11243827"/>
              <a:gd name="f1825" fmla="*/ f1272 1 5641173"/>
              <a:gd name="f1826" fmla="*/ f1273 1 11243827"/>
              <a:gd name="f1827" fmla="*/ f1274 1 5641173"/>
              <a:gd name="f1828" fmla="*/ f1275 1 11243827"/>
              <a:gd name="f1829" fmla="*/ f1276 1 5641173"/>
              <a:gd name="f1830" fmla="*/ f1277 1 11243827"/>
              <a:gd name="f1831" fmla="*/ f1278 1 5641173"/>
              <a:gd name="f1832" fmla="*/ f1279 1 11243827"/>
              <a:gd name="f1833" fmla="*/ f1280 1 5641173"/>
              <a:gd name="f1834" fmla="*/ f1281 1 11243827"/>
              <a:gd name="f1835" fmla="*/ f1282 1 5641173"/>
              <a:gd name="f1836" fmla="*/ f1283 1 11243827"/>
              <a:gd name="f1837" fmla="*/ f1284 1 5641173"/>
              <a:gd name="f1838" fmla="*/ f1285 1 11243827"/>
              <a:gd name="f1839" fmla="*/ f1286 1 5641173"/>
              <a:gd name="f1840" fmla="*/ f1287 1 11243827"/>
              <a:gd name="f1841" fmla="*/ f1288 1 5641173"/>
              <a:gd name="f1842" fmla="*/ f1289 1 11243827"/>
              <a:gd name="f1843" fmla="*/ f1290 1 5641173"/>
              <a:gd name="f1844" fmla="*/ f1291 1 11243827"/>
              <a:gd name="f1845" fmla="*/ f1292 1 5641173"/>
              <a:gd name="f1846" fmla="*/ f1293 1 11243827"/>
              <a:gd name="f1847" fmla="*/ f1294 1 5641173"/>
              <a:gd name="f1848" fmla="*/ f1295 1 11243827"/>
              <a:gd name="f1849" fmla="*/ f1296 1 5641173"/>
              <a:gd name="f1850" fmla="*/ f1297 1 11243827"/>
              <a:gd name="f1851" fmla="*/ f1298 1 5641173"/>
              <a:gd name="f1852" fmla="*/ f1299 1 11243827"/>
              <a:gd name="f1853" fmla="*/ f1300 1 5641173"/>
              <a:gd name="f1854" fmla="*/ f1301 1 11243827"/>
              <a:gd name="f1855" fmla="*/ f1302 1 5641173"/>
              <a:gd name="f1856" fmla="*/ f1303 1 11243827"/>
              <a:gd name="f1857" fmla="*/ f1304 1 5641173"/>
              <a:gd name="f1858" fmla="*/ f1305 1 11243827"/>
              <a:gd name="f1859" fmla="*/ f1306 1 5641173"/>
              <a:gd name="f1860" fmla="*/ f1307 1 11243827"/>
              <a:gd name="f1861" fmla="*/ f1308 1 5641173"/>
              <a:gd name="f1862" fmla="*/ f1309 1 11243827"/>
              <a:gd name="f1863" fmla="*/ f1310 1 5641173"/>
              <a:gd name="f1864" fmla="*/ f1311 1 11243827"/>
              <a:gd name="f1865" fmla="*/ f1312 1 5641173"/>
              <a:gd name="f1866" fmla="*/ f1313 1 11243827"/>
              <a:gd name="f1867" fmla="*/ f1314 1 5641173"/>
              <a:gd name="f1868" fmla="*/ f1315 1 11243827"/>
              <a:gd name="f1869" fmla="*/ f1316 1 5641173"/>
              <a:gd name="f1870" fmla="*/ f1317 1 11243827"/>
              <a:gd name="f1871" fmla="*/ f1318 1 5641173"/>
              <a:gd name="f1872" fmla="*/ f1319 1 11243827"/>
              <a:gd name="f1873" fmla="*/ f1320 1 5641173"/>
              <a:gd name="f1874" fmla="*/ f1321 1 11243827"/>
              <a:gd name="f1875" fmla="*/ f1322 1 5641173"/>
              <a:gd name="f1876" fmla="*/ f1323 1 11243827"/>
              <a:gd name="f1877" fmla="*/ f1324 1 5641173"/>
              <a:gd name="f1878" fmla="*/ f1325 1 11243827"/>
              <a:gd name="f1879" fmla="*/ f1326 1 5641173"/>
              <a:gd name="f1880" fmla="*/ f1327 1 11243827"/>
              <a:gd name="f1881" fmla="*/ f1328 1 5641173"/>
              <a:gd name="f1882" fmla="*/ f1329 1 11243827"/>
              <a:gd name="f1883" fmla="*/ f1330 1 5641173"/>
              <a:gd name="f1884" fmla="*/ f1331 1 11243827"/>
              <a:gd name="f1885" fmla="*/ f1332 1 5641173"/>
              <a:gd name="f1886" fmla="*/ f1333 1 11243827"/>
              <a:gd name="f1887" fmla="*/ f1334 1 5641173"/>
              <a:gd name="f1888" fmla="*/ f1335 1 11243827"/>
              <a:gd name="f1889" fmla="*/ f1336 1 5641173"/>
              <a:gd name="f1890" fmla="*/ f1337 1 11243827"/>
              <a:gd name="f1891" fmla="*/ f1338 1 5641173"/>
              <a:gd name="f1892" fmla="*/ f1339 1 11243827"/>
              <a:gd name="f1893" fmla="*/ f1340 1 5641173"/>
              <a:gd name="f1894" fmla="*/ f1341 1 11243827"/>
              <a:gd name="f1895" fmla="*/ f1342 1 5641173"/>
              <a:gd name="f1896" fmla="*/ f1343 1 11243827"/>
              <a:gd name="f1897" fmla="*/ f1344 1 5641173"/>
              <a:gd name="f1898" fmla="*/ f1345 1 11243827"/>
              <a:gd name="f1899" fmla="*/ f1346 1 5641173"/>
              <a:gd name="f1900" fmla="*/ f1347 1 11243827"/>
              <a:gd name="f1901" fmla="*/ f1348 1 5641173"/>
              <a:gd name="f1902" fmla="*/ f1349 1 11243827"/>
              <a:gd name="f1903" fmla="*/ f1350 1 5641173"/>
              <a:gd name="f1904" fmla="*/ f1351 1 11243827"/>
              <a:gd name="f1905" fmla="*/ f1352 1 5641173"/>
              <a:gd name="f1906" fmla="*/ f1353 1 11243827"/>
              <a:gd name="f1907" fmla="*/ f1354 1 5641173"/>
              <a:gd name="f1908" fmla="*/ f1355 1 11243827"/>
              <a:gd name="f1909" fmla="*/ f1356 1 5641173"/>
              <a:gd name="f1910" fmla="*/ f1357 1 11243827"/>
              <a:gd name="f1911" fmla="*/ f1358 1 5641173"/>
              <a:gd name="f1912" fmla="*/ f1359 1 11243827"/>
              <a:gd name="f1913" fmla="*/ f1360 1 5641173"/>
              <a:gd name="f1914" fmla="*/ f1361 1 11243827"/>
              <a:gd name="f1915" fmla="*/ f1362 1 5641173"/>
              <a:gd name="f1916" fmla="*/ f1363 1 11243827"/>
              <a:gd name="f1917" fmla="*/ f1364 1 5641173"/>
              <a:gd name="f1918" fmla="*/ f1365 1 11243827"/>
              <a:gd name="f1919" fmla="*/ f1366 1 5641173"/>
              <a:gd name="f1920" fmla="*/ f1367 1 11243827"/>
              <a:gd name="f1921" fmla="*/ f1368 1 5641173"/>
              <a:gd name="f1922" fmla="*/ f1369 1 11243827"/>
              <a:gd name="f1923" fmla="*/ f1370 1 5641173"/>
              <a:gd name="f1924" fmla="*/ f1371 1 11243827"/>
              <a:gd name="f1925" fmla="*/ f1372 1 5641173"/>
              <a:gd name="f1926" fmla="*/ f1373 1 11243827"/>
              <a:gd name="f1927" fmla="*/ f1374 1 5641173"/>
              <a:gd name="f1928" fmla="*/ f1375 1 11243827"/>
              <a:gd name="f1929" fmla="*/ f1376 1 5641173"/>
              <a:gd name="f1930" fmla="*/ f1377 1 11243827"/>
              <a:gd name="f1931" fmla="*/ f1378 1 5641173"/>
              <a:gd name="f1932" fmla="*/ f1379 1 11243827"/>
              <a:gd name="f1933" fmla="*/ f1380 1 5641173"/>
              <a:gd name="f1934" fmla="*/ f1381 1 11243827"/>
              <a:gd name="f1935" fmla="*/ f1382 1 5641173"/>
              <a:gd name="f1936" fmla="*/ f1383 1 11243827"/>
              <a:gd name="f1937" fmla="*/ f1384 1 5641173"/>
              <a:gd name="f1938" fmla="*/ f1385 1 11243827"/>
              <a:gd name="f1939" fmla="*/ f1386 1 5641173"/>
              <a:gd name="f1940" fmla="*/ f1387 1 11243827"/>
              <a:gd name="f1941" fmla="*/ f1388 1 5641173"/>
              <a:gd name="f1942" fmla="*/ f1389 1 11243827"/>
              <a:gd name="f1943" fmla="*/ f1390 1 5641173"/>
              <a:gd name="f1944" fmla="*/ f1391 1 11243827"/>
              <a:gd name="f1945" fmla="*/ f1392 1 5641173"/>
              <a:gd name="f1946" fmla="*/ f1393 1 11243827"/>
              <a:gd name="f1947" fmla="*/ f1394 1 5641173"/>
              <a:gd name="f1948" fmla="*/ f1395 1 11243827"/>
              <a:gd name="f1949" fmla="*/ f1396 1 5641173"/>
              <a:gd name="f1950" fmla="*/ f1397 1 11243827"/>
              <a:gd name="f1951" fmla="*/ f1398 1 5641173"/>
              <a:gd name="f1952" fmla="*/ f1399 1 11243827"/>
              <a:gd name="f1953" fmla="*/ f1400 1 5641173"/>
              <a:gd name="f1954" fmla="*/ f1401 1 11243827"/>
              <a:gd name="f1955" fmla="*/ f1402 1 5641173"/>
              <a:gd name="f1956" fmla="*/ f1403 1 11243827"/>
              <a:gd name="f1957" fmla="*/ f1404 1 5641173"/>
              <a:gd name="f1958" fmla="*/ f1405 1 11243827"/>
              <a:gd name="f1959" fmla="*/ f1406 1 5641173"/>
              <a:gd name="f1960" fmla="*/ f1407 1 11243827"/>
              <a:gd name="f1961" fmla="*/ f1408 1 5641173"/>
              <a:gd name="f1962" fmla="*/ f1409 1 11243827"/>
              <a:gd name="f1963" fmla="*/ f1410 1 5641173"/>
              <a:gd name="f1964" fmla="*/ f1411 1 11243827"/>
              <a:gd name="f1965" fmla="*/ f1412 1 5641173"/>
              <a:gd name="f1966" fmla="*/ f1413 1 11243827"/>
              <a:gd name="f1967" fmla="*/ f1414 1 5641173"/>
              <a:gd name="f1968" fmla="*/ f1415 1 11243827"/>
              <a:gd name="f1969" fmla="*/ f1416 1 5641173"/>
              <a:gd name="f1970" fmla="*/ f1417 1 11243827"/>
              <a:gd name="f1971" fmla="*/ f1418 1 5641173"/>
              <a:gd name="f1972" fmla="*/ f1419 1 11243827"/>
              <a:gd name="f1973" fmla="*/ f1420 1 5641173"/>
              <a:gd name="f1974" fmla="*/ f1421 1 11243827"/>
              <a:gd name="f1975" fmla="*/ f1422 1 5641173"/>
              <a:gd name="f1976" fmla="*/ f1423 1 11243827"/>
              <a:gd name="f1977" fmla="*/ f1424 1 5641173"/>
              <a:gd name="f1978" fmla="*/ f1425 1 11243827"/>
              <a:gd name="f1979" fmla="*/ f1426 1 5641173"/>
              <a:gd name="f1980" fmla="*/ f1427 1 11243827"/>
              <a:gd name="f1981" fmla="*/ f1428 1 5641173"/>
              <a:gd name="f1982" fmla="*/ f1429 1 11243827"/>
              <a:gd name="f1983" fmla="*/ f1430 1 5641173"/>
              <a:gd name="f1984" fmla="*/ f1431 1 11243827"/>
              <a:gd name="f1985" fmla="*/ f1432 1 5641173"/>
              <a:gd name="f1986" fmla="*/ f1433 1 11243827"/>
              <a:gd name="f1987" fmla="*/ f1434 1 5641173"/>
              <a:gd name="f1988" fmla="*/ f1435 1 11243827"/>
              <a:gd name="f1989" fmla="*/ f1436 1 5641173"/>
              <a:gd name="f1990" fmla="*/ f1437 1 11243827"/>
              <a:gd name="f1991" fmla="*/ f1438 1 5641173"/>
              <a:gd name="f1992" fmla="*/ f1439 1 11243827"/>
              <a:gd name="f1993" fmla="*/ f1440 1 5641173"/>
              <a:gd name="f1994" fmla="*/ f1441 1 11243827"/>
              <a:gd name="f1995" fmla="*/ f1442 1 5641173"/>
              <a:gd name="f1996" fmla="*/ f1443 1 11243827"/>
              <a:gd name="f1997" fmla="*/ f1444 1 5641173"/>
              <a:gd name="f1998" fmla="*/ f1445 1 11243827"/>
              <a:gd name="f1999" fmla="*/ f1446 1 5641173"/>
              <a:gd name="f2000" fmla="*/ f1447 1 11243827"/>
              <a:gd name="f2001" fmla="*/ f1448 1 5641173"/>
              <a:gd name="f2002" fmla="*/ f1449 1 11243827"/>
              <a:gd name="f2003" fmla="*/ f1450 1 5641173"/>
              <a:gd name="f2004" fmla="*/ f1451 1 11243827"/>
              <a:gd name="f2005" fmla="*/ f1452 1 5641173"/>
              <a:gd name="f2006" fmla="*/ f1453 1 11243827"/>
              <a:gd name="f2007" fmla="*/ f1454 1 5641173"/>
              <a:gd name="f2008" fmla="*/ f1455 1 11243827"/>
              <a:gd name="f2009" fmla="*/ f1456 1 5641173"/>
              <a:gd name="f2010" fmla="*/ f1457 1 11243827"/>
              <a:gd name="f2011" fmla="*/ f1458 1 5641173"/>
              <a:gd name="f2012" fmla="*/ f1459 1 11243827"/>
              <a:gd name="f2013" fmla="*/ f1460 1 5641173"/>
              <a:gd name="f2014" fmla="*/ f1461 1 11243827"/>
              <a:gd name="f2015" fmla="*/ f1462 1 5641173"/>
              <a:gd name="f2016" fmla="*/ f1463 1 11243827"/>
              <a:gd name="f2017" fmla="*/ f1464 1 5641173"/>
              <a:gd name="f2018" fmla="*/ f1465 1 11243827"/>
              <a:gd name="f2019" fmla="*/ f1466 1 5641173"/>
              <a:gd name="f2020" fmla="*/ f1467 1 11243827"/>
              <a:gd name="f2021" fmla="*/ f1468 1 5641173"/>
              <a:gd name="f2022" fmla="*/ f1469 1 11243827"/>
              <a:gd name="f2023" fmla="*/ f1470 1 5641173"/>
              <a:gd name="f2024" fmla="*/ f1471 1 11243827"/>
              <a:gd name="f2025" fmla="*/ f1472 1 5641173"/>
              <a:gd name="f2026" fmla="*/ f1473 1 11243827"/>
              <a:gd name="f2027" fmla="*/ f1474 1 5641173"/>
              <a:gd name="f2028" fmla="*/ f1475 1 11243827"/>
              <a:gd name="f2029" fmla="*/ f1476 1 5641173"/>
              <a:gd name="f2030" fmla="*/ f1477 1 11243827"/>
              <a:gd name="f2031" fmla="*/ f1478 1 5641173"/>
              <a:gd name="f2032" fmla="*/ f1479 1 11243827"/>
              <a:gd name="f2033" fmla="*/ f1480 1 5641173"/>
              <a:gd name="f2034" fmla="*/ f1481 1 11243827"/>
              <a:gd name="f2035" fmla="*/ f1482 1 5641173"/>
              <a:gd name="f2036" fmla="*/ f1483 1 11243827"/>
              <a:gd name="f2037" fmla="*/ f1484 1 5641173"/>
              <a:gd name="f2038" fmla="*/ f1485 1 11243827"/>
              <a:gd name="f2039" fmla="*/ f1486 1 5641173"/>
              <a:gd name="f2040" fmla="*/ f1487 1 11243827"/>
              <a:gd name="f2041" fmla="*/ f1488 1 5641173"/>
              <a:gd name="f2042" fmla="*/ f1489 1 11243827"/>
              <a:gd name="f2043" fmla="*/ f1490 1 5641173"/>
              <a:gd name="f2044" fmla="*/ f1491 1 11243827"/>
              <a:gd name="f2045" fmla="*/ f1492 1 5641173"/>
              <a:gd name="f2046" fmla="*/ f1493 1 11243827"/>
              <a:gd name="f2047" fmla="*/ f1494 1 5641173"/>
              <a:gd name="f2048" fmla="*/ f1495 1 11243827"/>
              <a:gd name="f2049" fmla="*/ f1496 1 5641173"/>
              <a:gd name="f2050" fmla="*/ f1497 1 11243827"/>
              <a:gd name="f2051" fmla="*/ f1498 1 5641173"/>
              <a:gd name="f2052" fmla="*/ f1499 1 11243827"/>
              <a:gd name="f2053" fmla="*/ f1500 1 5641173"/>
              <a:gd name="f2054" fmla="*/ f1501 1 11243827"/>
              <a:gd name="f2055" fmla="*/ f1502 1 5641173"/>
              <a:gd name="f2056" fmla="*/ f1503 1 11243827"/>
              <a:gd name="f2057" fmla="*/ f1504 1 5641173"/>
              <a:gd name="f2058" fmla="*/ f1505 1 11243827"/>
              <a:gd name="f2059" fmla="*/ f1506 1 5641173"/>
              <a:gd name="f2060" fmla="*/ f1507 1 11243827"/>
              <a:gd name="f2061" fmla="*/ f1508 1 5641173"/>
              <a:gd name="f2062" fmla="*/ f1509 1 11243827"/>
              <a:gd name="f2063" fmla="*/ f1510 1 5641173"/>
              <a:gd name="f2064" fmla="*/ f1511 1 11243827"/>
              <a:gd name="f2065" fmla="*/ f1512 1 5641173"/>
              <a:gd name="f2066" fmla="*/ f1513 1 11243827"/>
              <a:gd name="f2067" fmla="*/ f1514 1 5641173"/>
              <a:gd name="f2068" fmla="*/ f1515 1 11243827"/>
              <a:gd name="f2069" fmla="*/ f1516 1 5641173"/>
              <a:gd name="f2070" fmla="*/ f1517 1 11243827"/>
              <a:gd name="f2071" fmla="*/ f1518 1 5641173"/>
              <a:gd name="f2072" fmla="*/ f1519 1 11243827"/>
              <a:gd name="f2073" fmla="*/ f1520 1 5641173"/>
              <a:gd name="f2074" fmla="*/ f1521 1 11243827"/>
              <a:gd name="f2075" fmla="*/ f1522 1 5641173"/>
              <a:gd name="f2076" fmla="*/ f1523 1 11243827"/>
              <a:gd name="f2077" fmla="*/ f1524 1 5641173"/>
              <a:gd name="f2078" fmla="*/ f1525 1 11243827"/>
              <a:gd name="f2079" fmla="*/ f1526 1 5641173"/>
              <a:gd name="f2080" fmla="*/ f1527 1 11243827"/>
              <a:gd name="f2081" fmla="*/ f1528 1 5641173"/>
              <a:gd name="f2082" fmla="*/ f1529 1 11243827"/>
              <a:gd name="f2083" fmla="*/ f1530 1 5641173"/>
              <a:gd name="f2084" fmla="*/ f1531 1 11243827"/>
              <a:gd name="f2085" fmla="*/ f1532 1 5641173"/>
              <a:gd name="f2086" fmla="*/ f1533 1 11243827"/>
              <a:gd name="f2087" fmla="*/ f1534 1 5641173"/>
              <a:gd name="f2088" fmla="*/ f1535 1 11243827"/>
              <a:gd name="f2089" fmla="*/ f1536 1 5641173"/>
              <a:gd name="f2090" fmla="*/ f1537 1 11243827"/>
              <a:gd name="f2091" fmla="*/ f1538 1 5641173"/>
              <a:gd name="f2092" fmla="*/ f1539 1 11243827"/>
              <a:gd name="f2093" fmla="*/ f1540 1 5641173"/>
              <a:gd name="f2094" fmla="*/ f1541 1 11243827"/>
              <a:gd name="f2095" fmla="*/ f1542 1 5641173"/>
              <a:gd name="f2096" fmla="*/ f1543 1 11243827"/>
              <a:gd name="f2097" fmla="*/ f1544 1 5641173"/>
              <a:gd name="f2098" fmla="*/ f1545 1 11243827"/>
              <a:gd name="f2099" fmla="*/ f1546 1 5641173"/>
              <a:gd name="f2100" fmla="*/ f1547 1 11243827"/>
              <a:gd name="f2101" fmla="*/ f1548 1 5641173"/>
              <a:gd name="f2102" fmla="*/ f1549 1 11243827"/>
              <a:gd name="f2103" fmla="*/ f1550 1 5641173"/>
              <a:gd name="f2104" fmla="*/ f1551 1 11243827"/>
              <a:gd name="f2105" fmla="*/ f1552 1 5641173"/>
              <a:gd name="f2106" fmla="*/ f1553 1 11243827"/>
              <a:gd name="f2107" fmla="*/ f1554 1 5641173"/>
              <a:gd name="f2108" fmla="*/ f1555 1 11243827"/>
              <a:gd name="f2109" fmla="*/ f1556 1 5641173"/>
              <a:gd name="f2110" fmla="*/ f1557 1 11243827"/>
              <a:gd name="f2111" fmla="*/ f1558 1 5641173"/>
              <a:gd name="f2112" fmla="*/ f1559 1 11243827"/>
              <a:gd name="f2113" fmla="*/ f1560 1 5641173"/>
              <a:gd name="f2114" fmla="*/ f1561 1 11243827"/>
              <a:gd name="f2115" fmla="*/ f1562 1 5641173"/>
              <a:gd name="f2116" fmla="*/ f1563 1 11243827"/>
              <a:gd name="f2117" fmla="*/ f1564 1 5641173"/>
              <a:gd name="f2118" fmla="*/ f1565 1 11243827"/>
              <a:gd name="f2119" fmla="*/ f1566 1 5641173"/>
              <a:gd name="f2120" fmla="*/ f1567 1 11243827"/>
              <a:gd name="f2121" fmla="*/ f1568 1 5641173"/>
              <a:gd name="f2122" fmla="*/ f1569 1 11243827"/>
              <a:gd name="f2123" fmla="*/ f1570 1 5641173"/>
              <a:gd name="f2124" fmla="*/ f1571 1 11243827"/>
              <a:gd name="f2125" fmla="*/ f1572 1 5641173"/>
              <a:gd name="f2126" fmla="*/ f1573 1 11243827"/>
              <a:gd name="f2127" fmla="*/ f1574 1 5641173"/>
              <a:gd name="f2128" fmla="*/ f1575 1 11243827"/>
              <a:gd name="f2129" fmla="*/ f1576 1 5641173"/>
              <a:gd name="f2130" fmla="*/ f1577 1 11243827"/>
              <a:gd name="f2131" fmla="*/ f1578 1 5641173"/>
              <a:gd name="f2132" fmla="*/ f1579 1 11243827"/>
              <a:gd name="f2133" fmla="*/ f1580 1 5641173"/>
              <a:gd name="f2134" fmla="*/ f1581 1 11243827"/>
              <a:gd name="f2135" fmla="*/ f1582 1 5641173"/>
              <a:gd name="f2136" fmla="*/ f1583 1 11243827"/>
              <a:gd name="f2137" fmla="*/ f1584 1 5641173"/>
              <a:gd name="f2138" fmla="*/ f1585 1 11243827"/>
              <a:gd name="f2139" fmla="*/ f1586 1 5641173"/>
              <a:gd name="f2140" fmla="*/ f1587 1 11243827"/>
              <a:gd name="f2141" fmla="*/ f1588 1 5641173"/>
              <a:gd name="f2142" fmla="*/ f1589 1 11243827"/>
              <a:gd name="f2143" fmla="*/ f1590 1 5641173"/>
              <a:gd name="f2144" fmla="*/ f1591 1 11243827"/>
              <a:gd name="f2145" fmla="*/ f1592 1 5641173"/>
              <a:gd name="f2146" fmla="*/ f1593 1 11243827"/>
              <a:gd name="f2147" fmla="*/ f1594 1 5641173"/>
              <a:gd name="f2148" fmla="*/ f1595 1 11243827"/>
              <a:gd name="f2149" fmla="*/ f1596 1 5641173"/>
              <a:gd name="f2150" fmla="*/ f1597 1 11243827"/>
              <a:gd name="f2151" fmla="*/ f1598 1 5641173"/>
              <a:gd name="f2152" fmla="*/ f1599 1 11243827"/>
              <a:gd name="f2153" fmla="*/ f1600 1 5641173"/>
              <a:gd name="f2154" fmla="*/ f1601 1 11243827"/>
              <a:gd name="f2155" fmla="*/ f1602 1 5641173"/>
              <a:gd name="f2156" fmla="*/ f1603 1 11243827"/>
              <a:gd name="f2157" fmla="*/ f1604 1 5641173"/>
              <a:gd name="f2158" fmla="*/ f1605 1 11243827"/>
              <a:gd name="f2159" fmla="*/ f1606 1 5641173"/>
              <a:gd name="f2160" fmla="*/ f1607 1 11243827"/>
              <a:gd name="f2161" fmla="*/ f1608 1 5641173"/>
              <a:gd name="f2162" fmla="*/ f1609 1 11243827"/>
              <a:gd name="f2163" fmla="*/ f1610 1 5641173"/>
              <a:gd name="f2164" fmla="*/ f1611 1 11243827"/>
              <a:gd name="f2165" fmla="*/ f1612 1 5641173"/>
              <a:gd name="f2166" fmla="*/ f1613 1 11243827"/>
              <a:gd name="f2167" fmla="*/ f1614 1 5641173"/>
              <a:gd name="f2168" fmla="*/ f1615 1 11243827"/>
              <a:gd name="f2169" fmla="*/ f1616 1 5641173"/>
              <a:gd name="f2170" fmla="*/ f1617 1 11243827"/>
              <a:gd name="f2171" fmla="*/ f1618 1 5641173"/>
              <a:gd name="f2172" fmla="*/ f1619 1 11243827"/>
              <a:gd name="f2173" fmla="*/ f1620 1 5641173"/>
              <a:gd name="f2174" fmla="*/ f1621 1 11243827"/>
              <a:gd name="f2175" fmla="*/ f1622 1 5641173"/>
              <a:gd name="f2176" fmla="*/ f1623 1 11243827"/>
              <a:gd name="f2177" fmla="*/ f1624 1 5641173"/>
              <a:gd name="f2178" fmla="*/ f1625 1 11243827"/>
              <a:gd name="f2179" fmla="*/ f1626 1 5641173"/>
              <a:gd name="f2180" fmla="*/ f1627 1 11243827"/>
              <a:gd name="f2181" fmla="*/ f1628 1 5641173"/>
              <a:gd name="f2182" fmla="*/ f1629 1 11243827"/>
              <a:gd name="f2183" fmla="*/ f1630 1 5641173"/>
              <a:gd name="f2184" fmla="*/ f1631 1 11243827"/>
              <a:gd name="f2185" fmla="*/ f1632 1 5641173"/>
              <a:gd name="f2186" fmla="*/ f1633 1 11243827"/>
              <a:gd name="f2187" fmla="*/ f1634 1 5641173"/>
              <a:gd name="f2188" fmla="*/ f1635 1 11243827"/>
              <a:gd name="f2189" fmla="*/ f1636 1 5641173"/>
              <a:gd name="f2190" fmla="*/ f1637 1 11243827"/>
              <a:gd name="f2191" fmla="*/ f1638 1 5641173"/>
              <a:gd name="f2192" fmla="*/ f1639 1 11243827"/>
              <a:gd name="f2193" fmla="*/ f1640 1 5641173"/>
              <a:gd name="f2194" fmla="*/ f1641 1 11243827"/>
              <a:gd name="f2195" fmla="*/ f1642 1 5641173"/>
              <a:gd name="f2196" fmla="*/ f1643 1 11243827"/>
              <a:gd name="f2197" fmla="*/ f1644 1 5641173"/>
              <a:gd name="f2198" fmla="*/ f1645 1 11243827"/>
              <a:gd name="f2199" fmla="*/ f1646 1 5641173"/>
              <a:gd name="f2200" fmla="*/ f1647 1 11243827"/>
              <a:gd name="f2201" fmla="*/ f1648 1 5641173"/>
              <a:gd name="f2202" fmla="*/ f1649 1 11243827"/>
              <a:gd name="f2203" fmla="*/ f1650 1 5641173"/>
              <a:gd name="f2204" fmla="*/ f1651 1 11243827"/>
              <a:gd name="f2205" fmla="*/ f1652 1 5641173"/>
              <a:gd name="f2206" fmla="*/ f1653 1 11243827"/>
              <a:gd name="f2207" fmla="*/ f1654 1 5641173"/>
              <a:gd name="f2208" fmla="*/ f1655 1 11243827"/>
              <a:gd name="f2209" fmla="*/ f1656 1 5641173"/>
              <a:gd name="f2210" fmla="*/ f1657 1 11243827"/>
              <a:gd name="f2211" fmla="*/ f1658 1 5641173"/>
              <a:gd name="f2212" fmla="*/ f1659 1 11243827"/>
              <a:gd name="f2213" fmla="*/ f1660 1 5641173"/>
              <a:gd name="f2214" fmla="*/ f1661 1 11243827"/>
              <a:gd name="f2215" fmla="*/ f1662 1 5641173"/>
              <a:gd name="f2216" fmla="*/ f1663 1 11243827"/>
              <a:gd name="f2217" fmla="*/ f1664 1 5641173"/>
              <a:gd name="f2218" fmla="*/ f1665 1 11243827"/>
              <a:gd name="f2219" fmla="*/ f1666 1 5641173"/>
              <a:gd name="f2220" fmla="*/ f1667 1 11243827"/>
              <a:gd name="f2221" fmla="*/ f1668 1 5641173"/>
              <a:gd name="f2222" fmla="*/ f1669 1 11243827"/>
              <a:gd name="f2223" fmla="*/ f1670 1 5641173"/>
              <a:gd name="f2224" fmla="*/ f1671 1 11243827"/>
              <a:gd name="f2225" fmla="*/ f1672 1 5641173"/>
              <a:gd name="f2226" fmla="*/ f1673 1 11243827"/>
              <a:gd name="f2227" fmla="*/ f1674 1 5641173"/>
              <a:gd name="f2228" fmla="*/ f1675 1 11243827"/>
              <a:gd name="f2229" fmla="*/ f1676 1 5641173"/>
              <a:gd name="f2230" fmla="*/ f1677 1 11243827"/>
              <a:gd name="f2231" fmla="*/ f1678 1 5641173"/>
              <a:gd name="f2232" fmla="*/ f1679 1 11243827"/>
              <a:gd name="f2233" fmla="*/ f1680 1 5641173"/>
              <a:gd name="f2234" fmla="*/ f1681 1 5641173"/>
              <a:gd name="f2235" fmla="*/ f1682 1 11243827"/>
              <a:gd name="f2236" fmla="*/ f1683 1 5641173"/>
              <a:gd name="f2237" fmla="*/ f1684 1 11243827"/>
              <a:gd name="f2238" fmla="*/ f1685 1 5641173"/>
              <a:gd name="f2239" fmla="*/ f1686 1 11243827"/>
              <a:gd name="f2240" fmla="*/ f1687 1 5641173"/>
              <a:gd name="f2241" fmla="*/ f1688 1 11243827"/>
              <a:gd name="f2242" fmla="*/ f1689 1 5641173"/>
              <a:gd name="f2243" fmla="*/ f1690 1 11243827"/>
              <a:gd name="f2244" fmla="*/ f1691 1 5641173"/>
              <a:gd name="f2245" fmla="*/ f1692 1 11243827"/>
              <a:gd name="f2246" fmla="*/ f1693 1 5641173"/>
              <a:gd name="f2247" fmla="*/ f1694 1 11243827"/>
              <a:gd name="f2248" fmla="*/ f1695 1 5641173"/>
              <a:gd name="f2249" fmla="*/ f1696 1 11243827"/>
              <a:gd name="f2250" fmla="*/ f1697 1 5641173"/>
              <a:gd name="f2251" fmla="*/ f1698 1 11243827"/>
              <a:gd name="f2252" fmla="*/ f1699 1 5641173"/>
              <a:gd name="f2253" fmla="*/ f1700 1 11243827"/>
              <a:gd name="f2254" fmla="*/ f1701 1 5641173"/>
              <a:gd name="f2255" fmla="*/ f1702 1 11243827"/>
              <a:gd name="f2256" fmla="*/ f1703 1 5641173"/>
              <a:gd name="f2257" fmla="*/ f1704 1 11243827"/>
              <a:gd name="f2258" fmla="*/ f1705 1 5641173"/>
              <a:gd name="f2259" fmla="*/ f1706 1 11243827"/>
              <a:gd name="f2260" fmla="*/ f1707 1 5641173"/>
              <a:gd name="f2261" fmla="*/ f1708 1 11243827"/>
              <a:gd name="f2262" fmla="*/ f1709 1 5641173"/>
              <a:gd name="f2263" fmla="*/ f1710 1 11243827"/>
              <a:gd name="f2264" fmla="*/ f1711 1 5641173"/>
              <a:gd name="f2265" fmla="*/ f1712 1 11243827"/>
              <a:gd name="f2266" fmla="*/ f1713 1 5641173"/>
              <a:gd name="f2267" fmla="*/ f1714 1 11243827"/>
              <a:gd name="f2268" fmla="*/ f1715 1 5641173"/>
              <a:gd name="f2269" fmla="*/ f1716 1 5641173"/>
              <a:gd name="f2270" fmla="*/ f1717 1 11243827"/>
              <a:gd name="f2271" fmla="*/ f1718 1 11243827"/>
              <a:gd name="f2272" fmla="*/ f1719 1 5641173"/>
              <a:gd name="f2273" fmla="*/ f1720 1 11243827"/>
              <a:gd name="f2274" fmla="*/ f1721 1 5641173"/>
              <a:gd name="f2275" fmla="*/ f1722 1 11243827"/>
              <a:gd name="f2276" fmla="*/ f1723 1 5641173"/>
              <a:gd name="f2277" fmla="*/ f1724 1 11243827"/>
              <a:gd name="f2278" fmla="*/ f1725 1 5641173"/>
              <a:gd name="f2279" fmla="*/ f1726 1 11243827"/>
              <a:gd name="f2280" fmla="*/ f1727 1 5641173"/>
              <a:gd name="f2281" fmla="*/ f1728 1 11243827"/>
              <a:gd name="f2282" fmla="*/ f1729 1 5641173"/>
              <a:gd name="f2283" fmla="*/ f1730 1 11243827"/>
              <a:gd name="f2284" fmla="*/ f1731 1 5641173"/>
              <a:gd name="f2285" fmla="*/ f1732 1 11243827"/>
              <a:gd name="f2286" fmla="*/ f1733 1 11243827"/>
              <a:gd name="f2287" fmla="*/ f1734 1 5641173"/>
              <a:gd name="f2288" fmla="*/ f1735 1 11243827"/>
              <a:gd name="f2289" fmla="*/ f1736 1 5641173"/>
              <a:gd name="f2290" fmla="*/ f1737 1 11243827"/>
              <a:gd name="f2291" fmla="*/ f1738 1 5641173"/>
              <a:gd name="f2292" fmla="*/ f1739 1 5641173"/>
              <a:gd name="f2293" fmla="*/ f1179 1 f1186"/>
              <a:gd name="f2294" fmla="*/ f1180 1 f1186"/>
              <a:gd name="f2295" fmla="*/ f1179 1 f1187"/>
              <a:gd name="f2296" fmla="*/ f1181 1 f1187"/>
              <a:gd name="f2297" fmla="*/ f1741 1 f1186"/>
              <a:gd name="f2298" fmla="*/ f1742 1 f1187"/>
              <a:gd name="f2299" fmla="*/ f1743 1 f1187"/>
              <a:gd name="f2300" fmla="*/ f1744 1 f1186"/>
              <a:gd name="f2301" fmla="*/ f1745 1 f1187"/>
              <a:gd name="f2302" fmla="*/ f1746 1 f1186"/>
              <a:gd name="f2303" fmla="*/ f1747 1 f1187"/>
              <a:gd name="f2304" fmla="*/ f1748 1 f1186"/>
              <a:gd name="f2305" fmla="*/ f1749 1 f1187"/>
              <a:gd name="f2306" fmla="*/ f1750 1 f1186"/>
              <a:gd name="f2307" fmla="*/ f1751 1 f1187"/>
              <a:gd name="f2308" fmla="*/ f1752 1 f1186"/>
              <a:gd name="f2309" fmla="*/ f1753 1 f1187"/>
              <a:gd name="f2310" fmla="*/ f1754 1 f1186"/>
              <a:gd name="f2311" fmla="*/ f1755 1 f1187"/>
              <a:gd name="f2312" fmla="*/ f1756 1 f1186"/>
              <a:gd name="f2313" fmla="*/ f1757 1 f1187"/>
              <a:gd name="f2314" fmla="*/ f1758 1 f1186"/>
              <a:gd name="f2315" fmla="*/ f1759 1 f1187"/>
              <a:gd name="f2316" fmla="*/ f1760 1 f1186"/>
              <a:gd name="f2317" fmla="*/ f1761 1 f1187"/>
              <a:gd name="f2318" fmla="*/ f1762 1 f1186"/>
              <a:gd name="f2319" fmla="*/ f1763 1 f1187"/>
              <a:gd name="f2320" fmla="*/ f1764 1 f1186"/>
              <a:gd name="f2321" fmla="*/ f1765 1 f1187"/>
              <a:gd name="f2322" fmla="*/ f1766 1 f1186"/>
              <a:gd name="f2323" fmla="*/ f1767 1 f1187"/>
              <a:gd name="f2324" fmla="*/ f1768 1 f1186"/>
              <a:gd name="f2325" fmla="*/ f1769 1 f1187"/>
              <a:gd name="f2326" fmla="*/ f1770 1 f1186"/>
              <a:gd name="f2327" fmla="*/ f1771 1 f1187"/>
              <a:gd name="f2328" fmla="*/ f1772 1 f1186"/>
              <a:gd name="f2329" fmla="*/ f1773 1 f1187"/>
              <a:gd name="f2330" fmla="*/ f1774 1 f1186"/>
              <a:gd name="f2331" fmla="*/ f1775 1 f1187"/>
              <a:gd name="f2332" fmla="*/ f1776 1 f1186"/>
              <a:gd name="f2333" fmla="*/ f1777 1 f1187"/>
              <a:gd name="f2334" fmla="*/ f1778 1 f1186"/>
              <a:gd name="f2335" fmla="*/ f1779 1 f1187"/>
              <a:gd name="f2336" fmla="*/ f1780 1 f1186"/>
              <a:gd name="f2337" fmla="*/ f1781 1 f1187"/>
              <a:gd name="f2338" fmla="*/ f1782 1 f1186"/>
              <a:gd name="f2339" fmla="*/ f1783 1 f1187"/>
              <a:gd name="f2340" fmla="*/ f1784 1 f1186"/>
              <a:gd name="f2341" fmla="*/ f1785 1 f1187"/>
              <a:gd name="f2342" fmla="*/ f1786 1 f1186"/>
              <a:gd name="f2343" fmla="*/ f1787 1 f1187"/>
              <a:gd name="f2344" fmla="*/ f1788 1 f1186"/>
              <a:gd name="f2345" fmla="*/ f1789 1 f1187"/>
              <a:gd name="f2346" fmla="*/ f1790 1 f1186"/>
              <a:gd name="f2347" fmla="*/ f1791 1 f1187"/>
              <a:gd name="f2348" fmla="*/ f1792 1 f1186"/>
              <a:gd name="f2349" fmla="*/ f1793 1 f1187"/>
              <a:gd name="f2350" fmla="*/ f1794 1 f1186"/>
              <a:gd name="f2351" fmla="*/ f1795 1 f1187"/>
              <a:gd name="f2352" fmla="*/ f1796 1 f1186"/>
              <a:gd name="f2353" fmla="*/ f1797 1 f1187"/>
              <a:gd name="f2354" fmla="*/ f1798 1 f1186"/>
              <a:gd name="f2355" fmla="*/ f1799 1 f1187"/>
              <a:gd name="f2356" fmla="*/ f1800 1 f1186"/>
              <a:gd name="f2357" fmla="*/ f1801 1 f1187"/>
              <a:gd name="f2358" fmla="*/ f1802 1 f1186"/>
              <a:gd name="f2359" fmla="*/ f1803 1 f1187"/>
              <a:gd name="f2360" fmla="*/ f1804 1 f1186"/>
              <a:gd name="f2361" fmla="*/ f1805 1 f1187"/>
              <a:gd name="f2362" fmla="*/ f1806 1 f1186"/>
              <a:gd name="f2363" fmla="*/ f1807 1 f1187"/>
              <a:gd name="f2364" fmla="*/ f1808 1 f1186"/>
              <a:gd name="f2365" fmla="*/ f1809 1 f1187"/>
              <a:gd name="f2366" fmla="*/ f1810 1 f1186"/>
              <a:gd name="f2367" fmla="*/ f1811 1 f1187"/>
              <a:gd name="f2368" fmla="*/ f1812 1 f1186"/>
              <a:gd name="f2369" fmla="*/ f1813 1 f1187"/>
              <a:gd name="f2370" fmla="*/ f1814 1 f1186"/>
              <a:gd name="f2371" fmla="*/ f1815 1 f1187"/>
              <a:gd name="f2372" fmla="*/ f1816 1 f1186"/>
              <a:gd name="f2373" fmla="*/ f1817 1 f1187"/>
              <a:gd name="f2374" fmla="*/ f1818 1 f1186"/>
              <a:gd name="f2375" fmla="*/ f1819 1 f1187"/>
              <a:gd name="f2376" fmla="*/ f1820 1 f1186"/>
              <a:gd name="f2377" fmla="*/ f1821 1 f1187"/>
              <a:gd name="f2378" fmla="*/ f1822 1 f1186"/>
              <a:gd name="f2379" fmla="*/ f1823 1 f1187"/>
              <a:gd name="f2380" fmla="*/ f1824 1 f1186"/>
              <a:gd name="f2381" fmla="*/ f1825 1 f1187"/>
              <a:gd name="f2382" fmla="*/ f1826 1 f1186"/>
              <a:gd name="f2383" fmla="*/ f1827 1 f1187"/>
              <a:gd name="f2384" fmla="*/ f1828 1 f1186"/>
              <a:gd name="f2385" fmla="*/ f1829 1 f1187"/>
              <a:gd name="f2386" fmla="*/ f1830 1 f1186"/>
              <a:gd name="f2387" fmla="*/ f1831 1 f1187"/>
              <a:gd name="f2388" fmla="*/ f1832 1 f1186"/>
              <a:gd name="f2389" fmla="*/ f1833 1 f1187"/>
              <a:gd name="f2390" fmla="*/ f1834 1 f1186"/>
              <a:gd name="f2391" fmla="*/ f1835 1 f1187"/>
              <a:gd name="f2392" fmla="*/ f1836 1 f1186"/>
              <a:gd name="f2393" fmla="*/ f1837 1 f1187"/>
              <a:gd name="f2394" fmla="*/ f1838 1 f1186"/>
              <a:gd name="f2395" fmla="*/ f1839 1 f1187"/>
              <a:gd name="f2396" fmla="*/ f1840 1 f1186"/>
              <a:gd name="f2397" fmla="*/ f1841 1 f1187"/>
              <a:gd name="f2398" fmla="*/ f1842 1 f1186"/>
              <a:gd name="f2399" fmla="*/ f1843 1 f1187"/>
              <a:gd name="f2400" fmla="*/ f1844 1 f1186"/>
              <a:gd name="f2401" fmla="*/ f1845 1 f1187"/>
              <a:gd name="f2402" fmla="*/ f1846 1 f1186"/>
              <a:gd name="f2403" fmla="*/ f1847 1 f1187"/>
              <a:gd name="f2404" fmla="*/ f1848 1 f1186"/>
              <a:gd name="f2405" fmla="*/ f1849 1 f1187"/>
              <a:gd name="f2406" fmla="*/ f2281 1 f1186"/>
              <a:gd name="f2407" fmla="*/ f2282 1 f1187"/>
              <a:gd name="f2408" fmla="*/ f1850 1 f1186"/>
              <a:gd name="f2409" fmla="*/ f1851 1 f1187"/>
              <a:gd name="f2410" fmla="*/ f1852 1 f1186"/>
              <a:gd name="f2411" fmla="*/ f1853 1 f1187"/>
              <a:gd name="f2412" fmla="*/ f1854 1 f1186"/>
              <a:gd name="f2413" fmla="*/ f1855 1 f1187"/>
              <a:gd name="f2414" fmla="*/ f1856 1 f1186"/>
              <a:gd name="f2415" fmla="*/ f1857 1 f1187"/>
              <a:gd name="f2416" fmla="*/ f1858 1 f1186"/>
              <a:gd name="f2417" fmla="*/ f1859 1 f1187"/>
              <a:gd name="f2418" fmla="*/ f1860 1 f1186"/>
              <a:gd name="f2419" fmla="*/ f1861 1 f1187"/>
              <a:gd name="f2420" fmla="*/ f1862 1 f1186"/>
              <a:gd name="f2421" fmla="*/ f1863 1 f1187"/>
              <a:gd name="f2422" fmla="*/ f1864 1 f1186"/>
              <a:gd name="f2423" fmla="*/ f1865 1 f1187"/>
              <a:gd name="f2424" fmla="*/ f1866 1 f1186"/>
              <a:gd name="f2425" fmla="*/ f1867 1 f1187"/>
              <a:gd name="f2426" fmla="*/ f1868 1 f1186"/>
              <a:gd name="f2427" fmla="*/ f1869 1 f1187"/>
              <a:gd name="f2428" fmla="*/ f1870 1 f1186"/>
              <a:gd name="f2429" fmla="*/ f1871 1 f1187"/>
              <a:gd name="f2430" fmla="*/ f1872 1 f1186"/>
              <a:gd name="f2431" fmla="*/ f1873 1 f1187"/>
              <a:gd name="f2432" fmla="*/ f1874 1 f1186"/>
              <a:gd name="f2433" fmla="*/ f1875 1 f1187"/>
              <a:gd name="f2434" fmla="*/ f1876 1 f1186"/>
              <a:gd name="f2435" fmla="*/ f1877 1 f1187"/>
              <a:gd name="f2436" fmla="*/ f1878 1 f1186"/>
              <a:gd name="f2437" fmla="*/ f1879 1 f1187"/>
              <a:gd name="f2438" fmla="*/ f1880 1 f1186"/>
              <a:gd name="f2439" fmla="*/ f1881 1 f1187"/>
              <a:gd name="f2440" fmla="*/ f1882 1 f1186"/>
              <a:gd name="f2441" fmla="*/ f1883 1 f1187"/>
              <a:gd name="f2442" fmla="*/ f1884 1 f1186"/>
              <a:gd name="f2443" fmla="*/ f1885 1 f1187"/>
              <a:gd name="f2444" fmla="*/ f1886 1 f1186"/>
              <a:gd name="f2445" fmla="*/ f1887 1 f1187"/>
              <a:gd name="f2446" fmla="*/ f1888 1 f1186"/>
              <a:gd name="f2447" fmla="*/ f1889 1 f1187"/>
              <a:gd name="f2448" fmla="*/ f1890 1 f1186"/>
              <a:gd name="f2449" fmla="*/ f1891 1 f1187"/>
              <a:gd name="f2450" fmla="*/ f1892 1 f1186"/>
              <a:gd name="f2451" fmla="*/ f1893 1 f1187"/>
              <a:gd name="f2452" fmla="*/ f1894 1 f1186"/>
              <a:gd name="f2453" fmla="*/ f1895 1 f1187"/>
              <a:gd name="f2454" fmla="*/ f1896 1 f1186"/>
              <a:gd name="f2455" fmla="*/ f1897 1 f1187"/>
              <a:gd name="f2456" fmla="*/ f1898 1 f1186"/>
              <a:gd name="f2457" fmla="*/ f1899 1 f1187"/>
              <a:gd name="f2458" fmla="*/ f1900 1 f1186"/>
              <a:gd name="f2459" fmla="*/ f1901 1 f1187"/>
              <a:gd name="f2460" fmla="*/ f1902 1 f1186"/>
              <a:gd name="f2461" fmla="*/ f1903 1 f1187"/>
              <a:gd name="f2462" fmla="*/ f1904 1 f1186"/>
              <a:gd name="f2463" fmla="*/ f1905 1 f1187"/>
              <a:gd name="f2464" fmla="*/ f1906 1 f1186"/>
              <a:gd name="f2465" fmla="*/ f1907 1 f1187"/>
              <a:gd name="f2466" fmla="*/ f1908 1 f1186"/>
              <a:gd name="f2467" fmla="*/ f1909 1 f1187"/>
              <a:gd name="f2468" fmla="*/ f1910 1 f1186"/>
              <a:gd name="f2469" fmla="*/ f1911 1 f1187"/>
              <a:gd name="f2470" fmla="*/ f1912 1 f1186"/>
              <a:gd name="f2471" fmla="*/ f1913 1 f1187"/>
              <a:gd name="f2472" fmla="*/ f1914 1 f1186"/>
              <a:gd name="f2473" fmla="*/ f1915 1 f1187"/>
              <a:gd name="f2474" fmla="*/ f1916 1 f1186"/>
              <a:gd name="f2475" fmla="*/ f1917 1 f1187"/>
              <a:gd name="f2476" fmla="*/ f1918 1 f1186"/>
              <a:gd name="f2477" fmla="*/ f1919 1 f1187"/>
              <a:gd name="f2478" fmla="*/ f1920 1 f1186"/>
              <a:gd name="f2479" fmla="*/ f1921 1 f1187"/>
              <a:gd name="f2480" fmla="*/ f1922 1 f1186"/>
              <a:gd name="f2481" fmla="*/ f1923 1 f1187"/>
              <a:gd name="f2482" fmla="*/ f1924 1 f1186"/>
              <a:gd name="f2483" fmla="*/ f1925 1 f1187"/>
              <a:gd name="f2484" fmla="*/ f1926 1 f1186"/>
              <a:gd name="f2485" fmla="*/ f1927 1 f1187"/>
              <a:gd name="f2486" fmla="*/ f1928 1 f1186"/>
              <a:gd name="f2487" fmla="*/ f1929 1 f1187"/>
              <a:gd name="f2488" fmla="*/ f1930 1 f1186"/>
              <a:gd name="f2489" fmla="*/ f1931 1 f1187"/>
              <a:gd name="f2490" fmla="*/ f1932 1 f1186"/>
              <a:gd name="f2491" fmla="*/ f1933 1 f1187"/>
              <a:gd name="f2492" fmla="*/ f1934 1 f1186"/>
              <a:gd name="f2493" fmla="*/ f1935 1 f1187"/>
              <a:gd name="f2494" fmla="*/ f1936 1 f1186"/>
              <a:gd name="f2495" fmla="*/ f1937 1 f1187"/>
              <a:gd name="f2496" fmla="*/ f1938 1 f1186"/>
              <a:gd name="f2497" fmla="*/ f1939 1 f1187"/>
              <a:gd name="f2498" fmla="*/ f1940 1 f1186"/>
              <a:gd name="f2499" fmla="*/ f1941 1 f1187"/>
              <a:gd name="f2500" fmla="*/ f1942 1 f1186"/>
              <a:gd name="f2501" fmla="*/ f1943 1 f1187"/>
              <a:gd name="f2502" fmla="*/ f2277 1 f1186"/>
              <a:gd name="f2503" fmla="*/ f2278 1 f1187"/>
              <a:gd name="f2504" fmla="*/ f2279 1 f1186"/>
              <a:gd name="f2505" fmla="*/ f2280 1 f1187"/>
              <a:gd name="f2506" fmla="*/ f1944 1 f1186"/>
              <a:gd name="f2507" fmla="*/ f1945 1 f1187"/>
              <a:gd name="f2508" fmla="*/ f1946 1 f1186"/>
              <a:gd name="f2509" fmla="*/ f1947 1 f1187"/>
              <a:gd name="f2510" fmla="*/ f1948 1 f1186"/>
              <a:gd name="f2511" fmla="*/ f1949 1 f1187"/>
              <a:gd name="f2512" fmla="*/ f1950 1 f1186"/>
              <a:gd name="f2513" fmla="*/ f1951 1 f1187"/>
              <a:gd name="f2514" fmla="*/ f1952 1 f1186"/>
              <a:gd name="f2515" fmla="*/ f1953 1 f1187"/>
              <a:gd name="f2516" fmla="*/ f1954 1 f1186"/>
              <a:gd name="f2517" fmla="*/ f1955 1 f1187"/>
              <a:gd name="f2518" fmla="*/ f1956 1 f1186"/>
              <a:gd name="f2519" fmla="*/ f1957 1 f1187"/>
              <a:gd name="f2520" fmla="*/ f1958 1 f1186"/>
              <a:gd name="f2521" fmla="*/ f1959 1 f1187"/>
              <a:gd name="f2522" fmla="*/ f1960 1 f1186"/>
              <a:gd name="f2523" fmla="*/ f1961 1 f1187"/>
              <a:gd name="f2524" fmla="*/ f1962 1 f1186"/>
              <a:gd name="f2525" fmla="*/ f1963 1 f1187"/>
              <a:gd name="f2526" fmla="*/ f1964 1 f1186"/>
              <a:gd name="f2527" fmla="*/ f1965 1 f1187"/>
              <a:gd name="f2528" fmla="*/ f1966 1 f1186"/>
              <a:gd name="f2529" fmla="*/ f1967 1 f1187"/>
              <a:gd name="f2530" fmla="*/ f1968 1 f1186"/>
              <a:gd name="f2531" fmla="*/ f1969 1 f1187"/>
              <a:gd name="f2532" fmla="*/ f1970 1 f1186"/>
              <a:gd name="f2533" fmla="*/ f1971 1 f1187"/>
              <a:gd name="f2534" fmla="*/ f1972 1 f1186"/>
              <a:gd name="f2535" fmla="*/ f1973 1 f1187"/>
              <a:gd name="f2536" fmla="*/ f1974 1 f1186"/>
              <a:gd name="f2537" fmla="*/ f1975 1 f1187"/>
              <a:gd name="f2538" fmla="*/ f1976 1 f1186"/>
              <a:gd name="f2539" fmla="*/ f1977 1 f1187"/>
              <a:gd name="f2540" fmla="*/ f1978 1 f1186"/>
              <a:gd name="f2541" fmla="*/ f1979 1 f1187"/>
              <a:gd name="f2542" fmla="*/ f1980 1 f1186"/>
              <a:gd name="f2543" fmla="*/ f1981 1 f1187"/>
              <a:gd name="f2544" fmla="*/ f1982 1 f1186"/>
              <a:gd name="f2545" fmla="*/ f1983 1 f1187"/>
              <a:gd name="f2546" fmla="*/ f1984 1 f1186"/>
              <a:gd name="f2547" fmla="*/ f1985 1 f1187"/>
              <a:gd name="f2548" fmla="*/ f1986 1 f1186"/>
              <a:gd name="f2549" fmla="*/ f1987 1 f1187"/>
              <a:gd name="f2550" fmla="*/ f1988 1 f1186"/>
              <a:gd name="f2551" fmla="*/ f1989 1 f1187"/>
              <a:gd name="f2552" fmla="*/ f1990 1 f1186"/>
              <a:gd name="f2553" fmla="*/ f1991 1 f1187"/>
              <a:gd name="f2554" fmla="*/ f1992 1 f1186"/>
              <a:gd name="f2555" fmla="*/ f1993 1 f1187"/>
              <a:gd name="f2556" fmla="*/ f1994 1 f1186"/>
              <a:gd name="f2557" fmla="*/ f1995 1 f1187"/>
              <a:gd name="f2558" fmla="*/ f1996 1 f1186"/>
              <a:gd name="f2559" fmla="*/ f1997 1 f1187"/>
              <a:gd name="f2560" fmla="*/ f1998 1 f1186"/>
              <a:gd name="f2561" fmla="*/ f1999 1 f1187"/>
              <a:gd name="f2562" fmla="*/ f2000 1 f1186"/>
              <a:gd name="f2563" fmla="*/ f2001 1 f1187"/>
              <a:gd name="f2564" fmla="*/ f2002 1 f1186"/>
              <a:gd name="f2565" fmla="*/ f2003 1 f1187"/>
              <a:gd name="f2566" fmla="*/ f2004 1 f1186"/>
              <a:gd name="f2567" fmla="*/ f2005 1 f1187"/>
              <a:gd name="f2568" fmla="*/ f2006 1 f1186"/>
              <a:gd name="f2569" fmla="*/ f2007 1 f1187"/>
              <a:gd name="f2570" fmla="*/ f2008 1 f1186"/>
              <a:gd name="f2571" fmla="*/ f2009 1 f1187"/>
              <a:gd name="f2572" fmla="*/ f2010 1 f1186"/>
              <a:gd name="f2573" fmla="*/ f2011 1 f1187"/>
              <a:gd name="f2574" fmla="*/ f2012 1 f1186"/>
              <a:gd name="f2575" fmla="*/ f2013 1 f1187"/>
              <a:gd name="f2576" fmla="*/ f2014 1 f1186"/>
              <a:gd name="f2577" fmla="*/ f2015 1 f1187"/>
              <a:gd name="f2578" fmla="*/ f2016 1 f1186"/>
              <a:gd name="f2579" fmla="*/ f2017 1 f1187"/>
              <a:gd name="f2580" fmla="*/ f2018 1 f1186"/>
              <a:gd name="f2581" fmla="*/ f2019 1 f1187"/>
              <a:gd name="f2582" fmla="*/ f2020 1 f1186"/>
              <a:gd name="f2583" fmla="*/ f2021 1 f1187"/>
              <a:gd name="f2584" fmla="*/ f2022 1 f1186"/>
              <a:gd name="f2585" fmla="*/ f2023 1 f1187"/>
              <a:gd name="f2586" fmla="*/ f2024 1 f1186"/>
              <a:gd name="f2587" fmla="*/ f2025 1 f1187"/>
              <a:gd name="f2588" fmla="*/ f2271 1 f1186"/>
              <a:gd name="f2589" fmla="*/ f2272 1 f1187"/>
              <a:gd name="f2590" fmla="*/ f2026 1 f1186"/>
              <a:gd name="f2591" fmla="*/ f2027 1 f1187"/>
              <a:gd name="f2592" fmla="*/ f2270 1 f1186"/>
              <a:gd name="f2593" fmla="*/ f2292 1 f1187"/>
              <a:gd name="f2594" fmla="*/ f2275 1 f1186"/>
              <a:gd name="f2595" fmla="*/ f2276 1 f1187"/>
              <a:gd name="f2596" fmla="*/ f2028 1 f1186"/>
              <a:gd name="f2597" fmla="*/ f2029 1 f1187"/>
              <a:gd name="f2598" fmla="*/ f2273 1 f1186"/>
              <a:gd name="f2599" fmla="*/ f2274 1 f1187"/>
              <a:gd name="f2600" fmla="*/ f2030 1 f1186"/>
              <a:gd name="f2601" fmla="*/ f2031 1 f1187"/>
              <a:gd name="f2602" fmla="*/ f2032 1 f1186"/>
              <a:gd name="f2603" fmla="*/ f2033 1 f1187"/>
              <a:gd name="f2604" fmla="*/ f2034 1 f1186"/>
              <a:gd name="f2605" fmla="*/ f2035 1 f1187"/>
              <a:gd name="f2606" fmla="*/ f2036 1 f1186"/>
              <a:gd name="f2607" fmla="*/ f2037 1 f1187"/>
              <a:gd name="f2608" fmla="*/ f2038 1 f1186"/>
              <a:gd name="f2609" fmla="*/ f2039 1 f1187"/>
              <a:gd name="f2610" fmla="*/ f2040 1 f1186"/>
              <a:gd name="f2611" fmla="*/ f2041 1 f1187"/>
              <a:gd name="f2612" fmla="*/ f2042 1 f1186"/>
              <a:gd name="f2613" fmla="*/ f2043 1 f1187"/>
              <a:gd name="f2614" fmla="*/ f2044 1 f1186"/>
              <a:gd name="f2615" fmla="*/ f2045 1 f1187"/>
              <a:gd name="f2616" fmla="*/ f2046 1 f1186"/>
              <a:gd name="f2617" fmla="*/ f2047 1 f1187"/>
              <a:gd name="f2618" fmla="*/ f2048 1 f1186"/>
              <a:gd name="f2619" fmla="*/ f2049 1 f1187"/>
              <a:gd name="f2620" fmla="*/ f2050 1 f1186"/>
              <a:gd name="f2621" fmla="*/ f2051 1 f1187"/>
              <a:gd name="f2622" fmla="*/ f2052 1 f1186"/>
              <a:gd name="f2623" fmla="*/ f2053 1 f1187"/>
              <a:gd name="f2624" fmla="*/ f2054 1 f1186"/>
              <a:gd name="f2625" fmla="*/ f2055 1 f1187"/>
              <a:gd name="f2626" fmla="*/ f2056 1 f1186"/>
              <a:gd name="f2627" fmla="*/ f2057 1 f1187"/>
              <a:gd name="f2628" fmla="*/ f2058 1 f1186"/>
              <a:gd name="f2629" fmla="*/ f2059 1 f1187"/>
              <a:gd name="f2630" fmla="*/ f2060 1 f1186"/>
              <a:gd name="f2631" fmla="*/ f2061 1 f1187"/>
              <a:gd name="f2632" fmla="*/ f2062 1 f1186"/>
              <a:gd name="f2633" fmla="*/ f2063 1 f1187"/>
              <a:gd name="f2634" fmla="*/ f2064 1 f1186"/>
              <a:gd name="f2635" fmla="*/ f2065 1 f1187"/>
              <a:gd name="f2636" fmla="*/ f2066 1 f1186"/>
              <a:gd name="f2637" fmla="*/ f2067 1 f1187"/>
              <a:gd name="f2638" fmla="*/ f2068 1 f1186"/>
              <a:gd name="f2639" fmla="*/ f2069 1 f1187"/>
              <a:gd name="f2640" fmla="*/ f2070 1 f1186"/>
              <a:gd name="f2641" fmla="*/ f2071 1 f1187"/>
              <a:gd name="f2642" fmla="*/ f2072 1 f1186"/>
              <a:gd name="f2643" fmla="*/ f2073 1 f1187"/>
              <a:gd name="f2644" fmla="*/ f2074 1 f1186"/>
              <a:gd name="f2645" fmla="*/ f2075 1 f1187"/>
              <a:gd name="f2646" fmla="*/ f2076 1 f1186"/>
              <a:gd name="f2647" fmla="*/ f2077 1 f1187"/>
              <a:gd name="f2648" fmla="*/ f2078 1 f1186"/>
              <a:gd name="f2649" fmla="*/ f2079 1 f1187"/>
              <a:gd name="f2650" fmla="*/ f2080 1 f1186"/>
              <a:gd name="f2651" fmla="*/ f2081 1 f1187"/>
              <a:gd name="f2652" fmla="*/ f2082 1 f1186"/>
              <a:gd name="f2653" fmla="*/ f2083 1 f1187"/>
              <a:gd name="f2654" fmla="*/ f2084 1 f1186"/>
              <a:gd name="f2655" fmla="*/ f2085 1 f1187"/>
              <a:gd name="f2656" fmla="*/ f2086 1 f1186"/>
              <a:gd name="f2657" fmla="*/ f2087 1 f1187"/>
              <a:gd name="f2658" fmla="*/ f2088 1 f1186"/>
              <a:gd name="f2659" fmla="*/ f2089 1 f1187"/>
              <a:gd name="f2660" fmla="*/ f2090 1 f1186"/>
              <a:gd name="f2661" fmla="*/ f2091 1 f1187"/>
              <a:gd name="f2662" fmla="*/ f2092 1 f1186"/>
              <a:gd name="f2663" fmla="*/ f2093 1 f1187"/>
              <a:gd name="f2664" fmla="*/ f2094 1 f1186"/>
              <a:gd name="f2665" fmla="*/ f2095 1 f1187"/>
              <a:gd name="f2666" fmla="*/ f2096 1 f1186"/>
              <a:gd name="f2667" fmla="*/ f2097 1 f1187"/>
              <a:gd name="f2668" fmla="*/ f2098 1 f1186"/>
              <a:gd name="f2669" fmla="*/ f2099 1 f1187"/>
              <a:gd name="f2670" fmla="*/ f2100 1 f1186"/>
              <a:gd name="f2671" fmla="*/ f2101 1 f1187"/>
              <a:gd name="f2672" fmla="*/ f2102 1 f1186"/>
              <a:gd name="f2673" fmla="*/ f2103 1 f1187"/>
              <a:gd name="f2674" fmla="*/ f2104 1 f1186"/>
              <a:gd name="f2675" fmla="*/ f2105 1 f1187"/>
              <a:gd name="f2676" fmla="*/ f2106 1 f1186"/>
              <a:gd name="f2677" fmla="*/ f2107 1 f1187"/>
              <a:gd name="f2678" fmla="*/ f2108 1 f1186"/>
              <a:gd name="f2679" fmla="*/ f2109 1 f1187"/>
              <a:gd name="f2680" fmla="*/ f2110 1 f1186"/>
              <a:gd name="f2681" fmla="*/ f2111 1 f1187"/>
              <a:gd name="f2682" fmla="*/ f2112 1 f1186"/>
              <a:gd name="f2683" fmla="*/ f2113 1 f1187"/>
              <a:gd name="f2684" fmla="*/ f2114 1 f1186"/>
              <a:gd name="f2685" fmla="*/ f2115 1 f1187"/>
              <a:gd name="f2686" fmla="*/ f2116 1 f1186"/>
              <a:gd name="f2687" fmla="*/ f2117 1 f1187"/>
              <a:gd name="f2688" fmla="*/ f2118 1 f1186"/>
              <a:gd name="f2689" fmla="*/ f2119 1 f1187"/>
              <a:gd name="f2690" fmla="*/ f2120 1 f1186"/>
              <a:gd name="f2691" fmla="*/ f2121 1 f1187"/>
              <a:gd name="f2692" fmla="*/ f2122 1 f1186"/>
              <a:gd name="f2693" fmla="*/ f2123 1 f1187"/>
              <a:gd name="f2694" fmla="*/ f2124 1 f1186"/>
              <a:gd name="f2695" fmla="*/ f2125 1 f1187"/>
              <a:gd name="f2696" fmla="*/ f2126 1 f1186"/>
              <a:gd name="f2697" fmla="*/ f2127 1 f1187"/>
              <a:gd name="f2698" fmla="*/ f2128 1 f1186"/>
              <a:gd name="f2699" fmla="*/ f2129 1 f1187"/>
              <a:gd name="f2700" fmla="*/ f2130 1 f1186"/>
              <a:gd name="f2701" fmla="*/ f2131 1 f1187"/>
              <a:gd name="f2702" fmla="*/ f2132 1 f1186"/>
              <a:gd name="f2703" fmla="*/ f2133 1 f1187"/>
              <a:gd name="f2704" fmla="*/ f2134 1 f1186"/>
              <a:gd name="f2705" fmla="*/ f2135 1 f1187"/>
              <a:gd name="f2706" fmla="*/ f2136 1 f1186"/>
              <a:gd name="f2707" fmla="*/ f2137 1 f1187"/>
              <a:gd name="f2708" fmla="*/ f2138 1 f1186"/>
              <a:gd name="f2709" fmla="*/ f2139 1 f1187"/>
              <a:gd name="f2710" fmla="*/ f2140 1 f1186"/>
              <a:gd name="f2711" fmla="*/ f2141 1 f1187"/>
              <a:gd name="f2712" fmla="*/ f2142 1 f1186"/>
              <a:gd name="f2713" fmla="*/ f2143 1 f1187"/>
              <a:gd name="f2714" fmla="*/ f2144 1 f1186"/>
              <a:gd name="f2715" fmla="*/ f2145 1 f1187"/>
              <a:gd name="f2716" fmla="*/ f2146 1 f1186"/>
              <a:gd name="f2717" fmla="*/ f2147 1 f1187"/>
              <a:gd name="f2718" fmla="*/ f2148 1 f1186"/>
              <a:gd name="f2719" fmla="*/ f2149 1 f1187"/>
              <a:gd name="f2720" fmla="*/ f2150 1 f1186"/>
              <a:gd name="f2721" fmla="*/ f2151 1 f1187"/>
              <a:gd name="f2722" fmla="*/ f2152 1 f1186"/>
              <a:gd name="f2723" fmla="*/ f2153 1 f1187"/>
              <a:gd name="f2724" fmla="*/ f2154 1 f1186"/>
              <a:gd name="f2725" fmla="*/ f2155 1 f1187"/>
              <a:gd name="f2726" fmla="*/ f2156 1 f1186"/>
              <a:gd name="f2727" fmla="*/ f2157 1 f1187"/>
              <a:gd name="f2728" fmla="*/ f2158 1 f1186"/>
              <a:gd name="f2729" fmla="*/ f2159 1 f1187"/>
              <a:gd name="f2730" fmla="*/ f2160 1 f1186"/>
              <a:gd name="f2731" fmla="*/ f2161 1 f1187"/>
              <a:gd name="f2732" fmla="*/ f2162 1 f1186"/>
              <a:gd name="f2733" fmla="*/ f2163 1 f1187"/>
              <a:gd name="f2734" fmla="*/ f2283 1 f1186"/>
              <a:gd name="f2735" fmla="*/ f2284 1 f1187"/>
              <a:gd name="f2736" fmla="*/ f2164 1 f1186"/>
              <a:gd name="f2737" fmla="*/ f2165 1 f1187"/>
              <a:gd name="f2738" fmla="*/ f2166 1 f1186"/>
              <a:gd name="f2739" fmla="*/ f2167 1 f1187"/>
              <a:gd name="f2740" fmla="*/ f2168 1 f1186"/>
              <a:gd name="f2741" fmla="*/ f2169 1 f1187"/>
              <a:gd name="f2742" fmla="*/ f2170 1 f1186"/>
              <a:gd name="f2743" fmla="*/ f2171 1 f1187"/>
              <a:gd name="f2744" fmla="*/ f2172 1 f1186"/>
              <a:gd name="f2745" fmla="*/ f2173 1 f1187"/>
              <a:gd name="f2746" fmla="*/ f2174 1 f1186"/>
              <a:gd name="f2747" fmla="*/ f2175 1 f1187"/>
              <a:gd name="f2748" fmla="*/ f2176 1 f1186"/>
              <a:gd name="f2749" fmla="*/ f2177 1 f1187"/>
              <a:gd name="f2750" fmla="*/ f2178 1 f1186"/>
              <a:gd name="f2751" fmla="*/ f2179 1 f1187"/>
              <a:gd name="f2752" fmla="*/ f2180 1 f1186"/>
              <a:gd name="f2753" fmla="*/ f2181 1 f1187"/>
              <a:gd name="f2754" fmla="*/ f2182 1 f1186"/>
              <a:gd name="f2755" fmla="*/ f2183 1 f1187"/>
              <a:gd name="f2756" fmla="*/ f2184 1 f1186"/>
              <a:gd name="f2757" fmla="*/ f2185 1 f1187"/>
              <a:gd name="f2758" fmla="*/ f2186 1 f1186"/>
              <a:gd name="f2759" fmla="*/ f2187 1 f1187"/>
              <a:gd name="f2760" fmla="*/ f2188 1 f1186"/>
              <a:gd name="f2761" fmla="*/ f2189 1 f1187"/>
              <a:gd name="f2762" fmla="*/ f2190 1 f1186"/>
              <a:gd name="f2763" fmla="*/ f2191 1 f1187"/>
              <a:gd name="f2764" fmla="*/ f2192 1 f1186"/>
              <a:gd name="f2765" fmla="*/ f2193 1 f1187"/>
              <a:gd name="f2766" fmla="*/ f2194 1 f1186"/>
              <a:gd name="f2767" fmla="*/ f2195 1 f1187"/>
              <a:gd name="f2768" fmla="*/ f2196 1 f1186"/>
              <a:gd name="f2769" fmla="*/ f2197 1 f1187"/>
              <a:gd name="f2770" fmla="*/ f2198 1 f1186"/>
              <a:gd name="f2771" fmla="*/ f2199 1 f1187"/>
              <a:gd name="f2772" fmla="*/ f2200 1 f1186"/>
              <a:gd name="f2773" fmla="*/ f2201 1 f1187"/>
              <a:gd name="f2774" fmla="*/ f2202 1 f1186"/>
              <a:gd name="f2775" fmla="*/ f2203 1 f1187"/>
              <a:gd name="f2776" fmla="*/ f2204 1 f1186"/>
              <a:gd name="f2777" fmla="*/ f2205 1 f1187"/>
              <a:gd name="f2778" fmla="*/ f2206 1 f1186"/>
              <a:gd name="f2779" fmla="*/ f2207 1 f1187"/>
              <a:gd name="f2780" fmla="*/ f2208 1 f1186"/>
              <a:gd name="f2781" fmla="*/ f2209 1 f1187"/>
              <a:gd name="f2782" fmla="*/ f2210 1 f1186"/>
              <a:gd name="f2783" fmla="*/ f2211 1 f1187"/>
              <a:gd name="f2784" fmla="*/ f2288 1 f1186"/>
              <a:gd name="f2785" fmla="*/ f2289 1 f1187"/>
              <a:gd name="f2786" fmla="*/ f2212 1 f1186"/>
              <a:gd name="f2787" fmla="*/ f2213 1 f1187"/>
              <a:gd name="f2788" fmla="*/ f2214 1 f1186"/>
              <a:gd name="f2789" fmla="*/ f2215 1 f1187"/>
              <a:gd name="f2790" fmla="*/ f2216 1 f1186"/>
              <a:gd name="f2791" fmla="*/ f2217 1 f1187"/>
              <a:gd name="f2792" fmla="*/ f2290 1 f1186"/>
              <a:gd name="f2793" fmla="*/ f2291 1 f1187"/>
              <a:gd name="f2794" fmla="*/ f2218 1 f1186"/>
              <a:gd name="f2795" fmla="*/ f2219 1 f1187"/>
              <a:gd name="f2796" fmla="*/ f2220 1 f1186"/>
              <a:gd name="f2797" fmla="*/ f2221 1 f1187"/>
              <a:gd name="f2798" fmla="*/ f2222 1 f1186"/>
              <a:gd name="f2799" fmla="*/ f2223 1 f1187"/>
              <a:gd name="f2800" fmla="*/ f2224 1 f1186"/>
              <a:gd name="f2801" fmla="*/ f2225 1 f1187"/>
              <a:gd name="f2802" fmla="*/ f2226 1 f1186"/>
              <a:gd name="f2803" fmla="*/ f2227 1 f1187"/>
              <a:gd name="f2804" fmla="*/ f2228 1 f1186"/>
              <a:gd name="f2805" fmla="*/ f2229 1 f1187"/>
              <a:gd name="f2806" fmla="*/ f2230 1 f1186"/>
              <a:gd name="f2807" fmla="*/ f2231 1 f1187"/>
              <a:gd name="f2808" fmla="*/ f2232 1 f1186"/>
              <a:gd name="f2809" fmla="*/ f2233 1 f1187"/>
              <a:gd name="f2810" fmla="*/ f2285 1 f1186"/>
              <a:gd name="f2811" fmla="*/ f2234 1 f1187"/>
              <a:gd name="f2812" fmla="*/ f2235 1 f1186"/>
              <a:gd name="f2813" fmla="*/ f2236 1 f1187"/>
              <a:gd name="f2814" fmla="*/ f2237 1 f1186"/>
              <a:gd name="f2815" fmla="*/ f2238 1 f1187"/>
              <a:gd name="f2816" fmla="*/ f2286 1 f1186"/>
              <a:gd name="f2817" fmla="*/ f2287 1 f1187"/>
              <a:gd name="f2818" fmla="*/ f2239 1 f1186"/>
              <a:gd name="f2819" fmla="*/ f2240 1 f1187"/>
              <a:gd name="f2820" fmla="*/ f2241 1 f1186"/>
              <a:gd name="f2821" fmla="*/ f2242 1 f1187"/>
              <a:gd name="f2822" fmla="*/ f2243 1 f1186"/>
              <a:gd name="f2823" fmla="*/ f2244 1 f1187"/>
              <a:gd name="f2824" fmla="*/ f2245 1 f1186"/>
              <a:gd name="f2825" fmla="*/ f2246 1 f1187"/>
              <a:gd name="f2826" fmla="*/ f2247 1 f1186"/>
              <a:gd name="f2827" fmla="*/ f2248 1 f1187"/>
              <a:gd name="f2828" fmla="*/ f2249 1 f1186"/>
              <a:gd name="f2829" fmla="*/ f2250 1 f1187"/>
              <a:gd name="f2830" fmla="*/ f2251 1 f1186"/>
              <a:gd name="f2831" fmla="*/ f2252 1 f1187"/>
              <a:gd name="f2832" fmla="*/ f2253 1 f1186"/>
              <a:gd name="f2833" fmla="*/ f2254 1 f1187"/>
              <a:gd name="f2834" fmla="*/ f2255 1 f1186"/>
              <a:gd name="f2835" fmla="*/ f2256 1 f1187"/>
              <a:gd name="f2836" fmla="*/ f2257 1 f1186"/>
              <a:gd name="f2837" fmla="*/ f2258 1 f1187"/>
              <a:gd name="f2838" fmla="*/ f2259 1 f1186"/>
              <a:gd name="f2839" fmla="*/ f2260 1 f1187"/>
              <a:gd name="f2840" fmla="*/ f2261 1 f1186"/>
              <a:gd name="f2841" fmla="*/ f2262 1 f1187"/>
              <a:gd name="f2842" fmla="*/ f2263 1 f1186"/>
              <a:gd name="f2843" fmla="*/ f2264 1 f1187"/>
              <a:gd name="f2844" fmla="*/ f2265 1 f1186"/>
              <a:gd name="f2845" fmla="*/ f2266 1 f1187"/>
              <a:gd name="f2846" fmla="*/ f2267 1 f1186"/>
              <a:gd name="f2847" fmla="*/ f2268 1 f1187"/>
              <a:gd name="f2848" fmla="*/ f2269 1 f1187"/>
              <a:gd name="f2849" fmla="*/ f2293 f1177 1"/>
              <a:gd name="f2850" fmla="*/ f2294 f1177 1"/>
              <a:gd name="f2851" fmla="*/ f2296 f1178 1"/>
              <a:gd name="f2852" fmla="*/ f2295 f1178 1"/>
              <a:gd name="f2853" fmla="*/ f2297 f1177 1"/>
              <a:gd name="f2854" fmla="*/ f2298 f1178 1"/>
              <a:gd name="f2855" fmla="*/ f2299 f1178 1"/>
              <a:gd name="f2856" fmla="*/ f2300 f1177 1"/>
              <a:gd name="f2857" fmla="*/ f2301 f1178 1"/>
              <a:gd name="f2858" fmla="*/ f2302 f1177 1"/>
              <a:gd name="f2859" fmla="*/ f2303 f1178 1"/>
              <a:gd name="f2860" fmla="*/ f2304 f1177 1"/>
              <a:gd name="f2861" fmla="*/ f2305 f1178 1"/>
              <a:gd name="f2862" fmla="*/ f2306 f1177 1"/>
              <a:gd name="f2863" fmla="*/ f2307 f1178 1"/>
              <a:gd name="f2864" fmla="*/ f2308 f1177 1"/>
              <a:gd name="f2865" fmla="*/ f2309 f1178 1"/>
              <a:gd name="f2866" fmla="*/ f2310 f1177 1"/>
              <a:gd name="f2867" fmla="*/ f2311 f1178 1"/>
              <a:gd name="f2868" fmla="*/ f2312 f1177 1"/>
              <a:gd name="f2869" fmla="*/ f2313 f1178 1"/>
              <a:gd name="f2870" fmla="*/ f2314 f1177 1"/>
              <a:gd name="f2871" fmla="*/ f2315 f1178 1"/>
              <a:gd name="f2872" fmla="*/ f2316 f1177 1"/>
              <a:gd name="f2873" fmla="*/ f2317 f1178 1"/>
              <a:gd name="f2874" fmla="*/ f2318 f1177 1"/>
              <a:gd name="f2875" fmla="*/ f2319 f1178 1"/>
              <a:gd name="f2876" fmla="*/ f2320 f1177 1"/>
              <a:gd name="f2877" fmla="*/ f2321 f1178 1"/>
              <a:gd name="f2878" fmla="*/ f2322 f1177 1"/>
              <a:gd name="f2879" fmla="*/ f2323 f1178 1"/>
              <a:gd name="f2880" fmla="*/ f2324 f1177 1"/>
              <a:gd name="f2881" fmla="*/ f2325 f1178 1"/>
              <a:gd name="f2882" fmla="*/ f2326 f1177 1"/>
              <a:gd name="f2883" fmla="*/ f2327 f1178 1"/>
              <a:gd name="f2884" fmla="*/ f2328 f1177 1"/>
              <a:gd name="f2885" fmla="*/ f2329 f1178 1"/>
              <a:gd name="f2886" fmla="*/ f2330 f1177 1"/>
              <a:gd name="f2887" fmla="*/ f2331 f1178 1"/>
              <a:gd name="f2888" fmla="*/ f2332 f1177 1"/>
              <a:gd name="f2889" fmla="*/ f2333 f1178 1"/>
              <a:gd name="f2890" fmla="*/ f2334 f1177 1"/>
              <a:gd name="f2891" fmla="*/ f2335 f1178 1"/>
              <a:gd name="f2892" fmla="*/ f2336 f1177 1"/>
              <a:gd name="f2893" fmla="*/ f2337 f1178 1"/>
              <a:gd name="f2894" fmla="*/ f2338 f1177 1"/>
              <a:gd name="f2895" fmla="*/ f2339 f1178 1"/>
              <a:gd name="f2896" fmla="*/ f2340 f1177 1"/>
              <a:gd name="f2897" fmla="*/ f2341 f1178 1"/>
              <a:gd name="f2898" fmla="*/ f2342 f1177 1"/>
              <a:gd name="f2899" fmla="*/ f2343 f1178 1"/>
              <a:gd name="f2900" fmla="*/ f2344 f1177 1"/>
              <a:gd name="f2901" fmla="*/ f2345 f1178 1"/>
              <a:gd name="f2902" fmla="*/ f2346 f1177 1"/>
              <a:gd name="f2903" fmla="*/ f2347 f1178 1"/>
              <a:gd name="f2904" fmla="*/ f2348 f1177 1"/>
              <a:gd name="f2905" fmla="*/ f2349 f1178 1"/>
              <a:gd name="f2906" fmla="*/ f2350 f1177 1"/>
              <a:gd name="f2907" fmla="*/ f2351 f1178 1"/>
              <a:gd name="f2908" fmla="*/ f2352 f1177 1"/>
              <a:gd name="f2909" fmla="*/ f2353 f1178 1"/>
              <a:gd name="f2910" fmla="*/ f2354 f1177 1"/>
              <a:gd name="f2911" fmla="*/ f2355 f1178 1"/>
              <a:gd name="f2912" fmla="*/ f2356 f1177 1"/>
              <a:gd name="f2913" fmla="*/ f2357 f1178 1"/>
              <a:gd name="f2914" fmla="*/ f2358 f1177 1"/>
              <a:gd name="f2915" fmla="*/ f2359 f1178 1"/>
              <a:gd name="f2916" fmla="*/ f2360 f1177 1"/>
              <a:gd name="f2917" fmla="*/ f2361 f1178 1"/>
              <a:gd name="f2918" fmla="*/ f2362 f1177 1"/>
              <a:gd name="f2919" fmla="*/ f2363 f1178 1"/>
              <a:gd name="f2920" fmla="*/ f2364 f1177 1"/>
              <a:gd name="f2921" fmla="*/ f2365 f1178 1"/>
              <a:gd name="f2922" fmla="*/ f2366 f1177 1"/>
              <a:gd name="f2923" fmla="*/ f2367 f1178 1"/>
              <a:gd name="f2924" fmla="*/ f2368 f1177 1"/>
              <a:gd name="f2925" fmla="*/ f2369 f1178 1"/>
              <a:gd name="f2926" fmla="*/ f2370 f1177 1"/>
              <a:gd name="f2927" fmla="*/ f2371 f1178 1"/>
              <a:gd name="f2928" fmla="*/ f2372 f1177 1"/>
              <a:gd name="f2929" fmla="*/ f2373 f1178 1"/>
              <a:gd name="f2930" fmla="*/ f2374 f1177 1"/>
              <a:gd name="f2931" fmla="*/ f2375 f1178 1"/>
              <a:gd name="f2932" fmla="*/ f2376 f1177 1"/>
              <a:gd name="f2933" fmla="*/ f2377 f1178 1"/>
              <a:gd name="f2934" fmla="*/ f2378 f1177 1"/>
              <a:gd name="f2935" fmla="*/ f2379 f1178 1"/>
              <a:gd name="f2936" fmla="*/ f2380 f1177 1"/>
              <a:gd name="f2937" fmla="*/ f2381 f1178 1"/>
              <a:gd name="f2938" fmla="*/ f2382 f1177 1"/>
              <a:gd name="f2939" fmla="*/ f2383 f1178 1"/>
              <a:gd name="f2940" fmla="*/ f2384 f1177 1"/>
              <a:gd name="f2941" fmla="*/ f2385 f1178 1"/>
              <a:gd name="f2942" fmla="*/ f2386 f1177 1"/>
              <a:gd name="f2943" fmla="*/ f2387 f1178 1"/>
              <a:gd name="f2944" fmla="*/ f2388 f1177 1"/>
              <a:gd name="f2945" fmla="*/ f2389 f1178 1"/>
              <a:gd name="f2946" fmla="*/ f2390 f1177 1"/>
              <a:gd name="f2947" fmla="*/ f2391 f1178 1"/>
              <a:gd name="f2948" fmla="*/ f2392 f1177 1"/>
              <a:gd name="f2949" fmla="*/ f2393 f1178 1"/>
              <a:gd name="f2950" fmla="*/ f2394 f1177 1"/>
              <a:gd name="f2951" fmla="*/ f2395 f1178 1"/>
              <a:gd name="f2952" fmla="*/ f2396 f1177 1"/>
              <a:gd name="f2953" fmla="*/ f2397 f1178 1"/>
              <a:gd name="f2954" fmla="*/ f2398 f1177 1"/>
              <a:gd name="f2955" fmla="*/ f2399 f1178 1"/>
              <a:gd name="f2956" fmla="*/ f2400 f1177 1"/>
              <a:gd name="f2957" fmla="*/ f2401 f1178 1"/>
              <a:gd name="f2958" fmla="*/ f2402 f1177 1"/>
              <a:gd name="f2959" fmla="*/ f2403 f1178 1"/>
              <a:gd name="f2960" fmla="*/ f2404 f1177 1"/>
              <a:gd name="f2961" fmla="*/ f2405 f1178 1"/>
              <a:gd name="f2962" fmla="*/ f2406 f1177 1"/>
              <a:gd name="f2963" fmla="*/ f2407 f1178 1"/>
              <a:gd name="f2964" fmla="*/ f2408 f1177 1"/>
              <a:gd name="f2965" fmla="*/ f2409 f1178 1"/>
              <a:gd name="f2966" fmla="*/ f2410 f1177 1"/>
              <a:gd name="f2967" fmla="*/ f2411 f1178 1"/>
              <a:gd name="f2968" fmla="*/ f2412 f1177 1"/>
              <a:gd name="f2969" fmla="*/ f2413 f1178 1"/>
              <a:gd name="f2970" fmla="*/ f2414 f1177 1"/>
              <a:gd name="f2971" fmla="*/ f2415 f1178 1"/>
              <a:gd name="f2972" fmla="*/ f2416 f1177 1"/>
              <a:gd name="f2973" fmla="*/ f2417 f1178 1"/>
              <a:gd name="f2974" fmla="*/ f2418 f1177 1"/>
              <a:gd name="f2975" fmla="*/ f2419 f1178 1"/>
              <a:gd name="f2976" fmla="*/ f2420 f1177 1"/>
              <a:gd name="f2977" fmla="*/ f2421 f1178 1"/>
              <a:gd name="f2978" fmla="*/ f2422 f1177 1"/>
              <a:gd name="f2979" fmla="*/ f2423 f1178 1"/>
              <a:gd name="f2980" fmla="*/ f2424 f1177 1"/>
              <a:gd name="f2981" fmla="*/ f2425 f1178 1"/>
              <a:gd name="f2982" fmla="*/ f2426 f1177 1"/>
              <a:gd name="f2983" fmla="*/ f2427 f1178 1"/>
              <a:gd name="f2984" fmla="*/ f2428 f1177 1"/>
              <a:gd name="f2985" fmla="*/ f2429 f1178 1"/>
              <a:gd name="f2986" fmla="*/ f2430 f1177 1"/>
              <a:gd name="f2987" fmla="*/ f2431 f1178 1"/>
              <a:gd name="f2988" fmla="*/ f2432 f1177 1"/>
              <a:gd name="f2989" fmla="*/ f2433 f1178 1"/>
              <a:gd name="f2990" fmla="*/ f2434 f1177 1"/>
              <a:gd name="f2991" fmla="*/ f2435 f1178 1"/>
              <a:gd name="f2992" fmla="*/ f2436 f1177 1"/>
              <a:gd name="f2993" fmla="*/ f2437 f1178 1"/>
              <a:gd name="f2994" fmla="*/ f2438 f1177 1"/>
              <a:gd name="f2995" fmla="*/ f2439 f1178 1"/>
              <a:gd name="f2996" fmla="*/ f2440 f1177 1"/>
              <a:gd name="f2997" fmla="*/ f2441 f1178 1"/>
              <a:gd name="f2998" fmla="*/ f2442 f1177 1"/>
              <a:gd name="f2999" fmla="*/ f2443 f1178 1"/>
              <a:gd name="f3000" fmla="*/ f2444 f1177 1"/>
              <a:gd name="f3001" fmla="*/ f2445 f1178 1"/>
              <a:gd name="f3002" fmla="*/ f2446 f1177 1"/>
              <a:gd name="f3003" fmla="*/ f2447 f1178 1"/>
              <a:gd name="f3004" fmla="*/ f2448 f1177 1"/>
              <a:gd name="f3005" fmla="*/ f2449 f1178 1"/>
              <a:gd name="f3006" fmla="*/ f2450 f1177 1"/>
              <a:gd name="f3007" fmla="*/ f2451 f1178 1"/>
              <a:gd name="f3008" fmla="*/ f2452 f1177 1"/>
              <a:gd name="f3009" fmla="*/ f2453 f1178 1"/>
              <a:gd name="f3010" fmla="*/ f2454 f1177 1"/>
              <a:gd name="f3011" fmla="*/ f2455 f1178 1"/>
              <a:gd name="f3012" fmla="*/ f2456 f1177 1"/>
              <a:gd name="f3013" fmla="*/ f2457 f1178 1"/>
              <a:gd name="f3014" fmla="*/ f2458 f1177 1"/>
              <a:gd name="f3015" fmla="*/ f2459 f1178 1"/>
              <a:gd name="f3016" fmla="*/ f2460 f1177 1"/>
              <a:gd name="f3017" fmla="*/ f2461 f1178 1"/>
              <a:gd name="f3018" fmla="*/ f2462 f1177 1"/>
              <a:gd name="f3019" fmla="*/ f2463 f1178 1"/>
              <a:gd name="f3020" fmla="*/ f2464 f1177 1"/>
              <a:gd name="f3021" fmla="*/ f2465 f1178 1"/>
              <a:gd name="f3022" fmla="*/ f2466 f1177 1"/>
              <a:gd name="f3023" fmla="*/ f2467 f1178 1"/>
              <a:gd name="f3024" fmla="*/ f2468 f1177 1"/>
              <a:gd name="f3025" fmla="*/ f2469 f1178 1"/>
              <a:gd name="f3026" fmla="*/ f2470 f1177 1"/>
              <a:gd name="f3027" fmla="*/ f2471 f1178 1"/>
              <a:gd name="f3028" fmla="*/ f2472 f1177 1"/>
              <a:gd name="f3029" fmla="*/ f2473 f1178 1"/>
              <a:gd name="f3030" fmla="*/ f2474 f1177 1"/>
              <a:gd name="f3031" fmla="*/ f2475 f1178 1"/>
              <a:gd name="f3032" fmla="*/ f2476 f1177 1"/>
              <a:gd name="f3033" fmla="*/ f2477 f1178 1"/>
              <a:gd name="f3034" fmla="*/ f2478 f1177 1"/>
              <a:gd name="f3035" fmla="*/ f2479 f1178 1"/>
              <a:gd name="f3036" fmla="*/ f2480 f1177 1"/>
              <a:gd name="f3037" fmla="*/ f2481 f1178 1"/>
              <a:gd name="f3038" fmla="*/ f2482 f1177 1"/>
              <a:gd name="f3039" fmla="*/ f2483 f1178 1"/>
              <a:gd name="f3040" fmla="*/ f2484 f1177 1"/>
              <a:gd name="f3041" fmla="*/ f2485 f1178 1"/>
              <a:gd name="f3042" fmla="*/ f2486 f1177 1"/>
              <a:gd name="f3043" fmla="*/ f2487 f1178 1"/>
              <a:gd name="f3044" fmla="*/ f2488 f1177 1"/>
              <a:gd name="f3045" fmla="*/ f2489 f1178 1"/>
              <a:gd name="f3046" fmla="*/ f2490 f1177 1"/>
              <a:gd name="f3047" fmla="*/ f2491 f1178 1"/>
              <a:gd name="f3048" fmla="*/ f2492 f1177 1"/>
              <a:gd name="f3049" fmla="*/ f2493 f1178 1"/>
              <a:gd name="f3050" fmla="*/ f2494 f1177 1"/>
              <a:gd name="f3051" fmla="*/ f2495 f1178 1"/>
              <a:gd name="f3052" fmla="*/ f2496 f1177 1"/>
              <a:gd name="f3053" fmla="*/ f2497 f1178 1"/>
              <a:gd name="f3054" fmla="*/ f2498 f1177 1"/>
              <a:gd name="f3055" fmla="*/ f2499 f1178 1"/>
              <a:gd name="f3056" fmla="*/ f2500 f1177 1"/>
              <a:gd name="f3057" fmla="*/ f2501 f1178 1"/>
              <a:gd name="f3058" fmla="*/ f2502 f1177 1"/>
              <a:gd name="f3059" fmla="*/ f2503 f1178 1"/>
              <a:gd name="f3060" fmla="*/ f2504 f1177 1"/>
              <a:gd name="f3061" fmla="*/ f2505 f1178 1"/>
              <a:gd name="f3062" fmla="*/ f2506 f1177 1"/>
              <a:gd name="f3063" fmla="*/ f2507 f1178 1"/>
              <a:gd name="f3064" fmla="*/ f2508 f1177 1"/>
              <a:gd name="f3065" fmla="*/ f2509 f1178 1"/>
              <a:gd name="f3066" fmla="*/ f2510 f1177 1"/>
              <a:gd name="f3067" fmla="*/ f2511 f1178 1"/>
              <a:gd name="f3068" fmla="*/ f2512 f1177 1"/>
              <a:gd name="f3069" fmla="*/ f2513 f1178 1"/>
              <a:gd name="f3070" fmla="*/ f2514 f1177 1"/>
              <a:gd name="f3071" fmla="*/ f2515 f1178 1"/>
              <a:gd name="f3072" fmla="*/ f2516 f1177 1"/>
              <a:gd name="f3073" fmla="*/ f2517 f1178 1"/>
              <a:gd name="f3074" fmla="*/ f2518 f1177 1"/>
              <a:gd name="f3075" fmla="*/ f2519 f1178 1"/>
              <a:gd name="f3076" fmla="*/ f2520 f1177 1"/>
              <a:gd name="f3077" fmla="*/ f2521 f1178 1"/>
              <a:gd name="f3078" fmla="*/ f2522 f1177 1"/>
              <a:gd name="f3079" fmla="*/ f2523 f1178 1"/>
              <a:gd name="f3080" fmla="*/ f2524 f1177 1"/>
              <a:gd name="f3081" fmla="*/ f2525 f1178 1"/>
              <a:gd name="f3082" fmla="*/ f2526 f1177 1"/>
              <a:gd name="f3083" fmla="*/ f2527 f1178 1"/>
              <a:gd name="f3084" fmla="*/ f2528 f1177 1"/>
              <a:gd name="f3085" fmla="*/ f2529 f1178 1"/>
              <a:gd name="f3086" fmla="*/ f2530 f1177 1"/>
              <a:gd name="f3087" fmla="*/ f2531 f1178 1"/>
              <a:gd name="f3088" fmla="*/ f2532 f1177 1"/>
              <a:gd name="f3089" fmla="*/ f2533 f1178 1"/>
              <a:gd name="f3090" fmla="*/ f2534 f1177 1"/>
              <a:gd name="f3091" fmla="*/ f2535 f1178 1"/>
              <a:gd name="f3092" fmla="*/ f2536 f1177 1"/>
              <a:gd name="f3093" fmla="*/ f2537 f1178 1"/>
              <a:gd name="f3094" fmla="*/ f2538 f1177 1"/>
              <a:gd name="f3095" fmla="*/ f2539 f1178 1"/>
              <a:gd name="f3096" fmla="*/ f2540 f1177 1"/>
              <a:gd name="f3097" fmla="*/ f2541 f1178 1"/>
              <a:gd name="f3098" fmla="*/ f2542 f1177 1"/>
              <a:gd name="f3099" fmla="*/ f2543 f1178 1"/>
              <a:gd name="f3100" fmla="*/ f2544 f1177 1"/>
              <a:gd name="f3101" fmla="*/ f2545 f1178 1"/>
              <a:gd name="f3102" fmla="*/ f2546 f1177 1"/>
              <a:gd name="f3103" fmla="*/ f2547 f1178 1"/>
              <a:gd name="f3104" fmla="*/ f2548 f1177 1"/>
              <a:gd name="f3105" fmla="*/ f2549 f1178 1"/>
              <a:gd name="f3106" fmla="*/ f2550 f1177 1"/>
              <a:gd name="f3107" fmla="*/ f2551 f1178 1"/>
              <a:gd name="f3108" fmla="*/ f2552 f1177 1"/>
              <a:gd name="f3109" fmla="*/ f2553 f1178 1"/>
              <a:gd name="f3110" fmla="*/ f2554 f1177 1"/>
              <a:gd name="f3111" fmla="*/ f2555 f1178 1"/>
              <a:gd name="f3112" fmla="*/ f2556 f1177 1"/>
              <a:gd name="f3113" fmla="*/ f2557 f1178 1"/>
              <a:gd name="f3114" fmla="*/ f2558 f1177 1"/>
              <a:gd name="f3115" fmla="*/ f2559 f1178 1"/>
              <a:gd name="f3116" fmla="*/ f2560 f1177 1"/>
              <a:gd name="f3117" fmla="*/ f2561 f1178 1"/>
              <a:gd name="f3118" fmla="*/ f2562 f1177 1"/>
              <a:gd name="f3119" fmla="*/ f2563 f1178 1"/>
              <a:gd name="f3120" fmla="*/ f2564 f1177 1"/>
              <a:gd name="f3121" fmla="*/ f2565 f1178 1"/>
              <a:gd name="f3122" fmla="*/ f2566 f1177 1"/>
              <a:gd name="f3123" fmla="*/ f2567 f1178 1"/>
              <a:gd name="f3124" fmla="*/ f2568 f1177 1"/>
              <a:gd name="f3125" fmla="*/ f2569 f1178 1"/>
              <a:gd name="f3126" fmla="*/ f2570 f1177 1"/>
              <a:gd name="f3127" fmla="*/ f2571 f1178 1"/>
              <a:gd name="f3128" fmla="*/ f2572 f1177 1"/>
              <a:gd name="f3129" fmla="*/ f2573 f1178 1"/>
              <a:gd name="f3130" fmla="*/ f2574 f1177 1"/>
              <a:gd name="f3131" fmla="*/ f2575 f1178 1"/>
              <a:gd name="f3132" fmla="*/ f2576 f1177 1"/>
              <a:gd name="f3133" fmla="*/ f2577 f1178 1"/>
              <a:gd name="f3134" fmla="*/ f2578 f1177 1"/>
              <a:gd name="f3135" fmla="*/ f2579 f1178 1"/>
              <a:gd name="f3136" fmla="*/ f2580 f1177 1"/>
              <a:gd name="f3137" fmla="*/ f2581 f1178 1"/>
              <a:gd name="f3138" fmla="*/ f2582 f1177 1"/>
              <a:gd name="f3139" fmla="*/ f2583 f1178 1"/>
              <a:gd name="f3140" fmla="*/ f2584 f1177 1"/>
              <a:gd name="f3141" fmla="*/ f2585 f1178 1"/>
              <a:gd name="f3142" fmla="*/ f2586 f1177 1"/>
              <a:gd name="f3143" fmla="*/ f2587 f1178 1"/>
              <a:gd name="f3144" fmla="*/ f2588 f1177 1"/>
              <a:gd name="f3145" fmla="*/ f2589 f1178 1"/>
              <a:gd name="f3146" fmla="*/ f2590 f1177 1"/>
              <a:gd name="f3147" fmla="*/ f2591 f1178 1"/>
              <a:gd name="f3148" fmla="*/ f2592 f1177 1"/>
              <a:gd name="f3149" fmla="*/ f2593 f1178 1"/>
              <a:gd name="f3150" fmla="*/ f2594 f1177 1"/>
              <a:gd name="f3151" fmla="*/ f2595 f1178 1"/>
              <a:gd name="f3152" fmla="*/ f2596 f1177 1"/>
              <a:gd name="f3153" fmla="*/ f2597 f1178 1"/>
              <a:gd name="f3154" fmla="*/ f2598 f1177 1"/>
              <a:gd name="f3155" fmla="*/ f2599 f1178 1"/>
              <a:gd name="f3156" fmla="*/ f2600 f1177 1"/>
              <a:gd name="f3157" fmla="*/ f2601 f1178 1"/>
              <a:gd name="f3158" fmla="*/ f2602 f1177 1"/>
              <a:gd name="f3159" fmla="*/ f2603 f1178 1"/>
              <a:gd name="f3160" fmla="*/ f2604 f1177 1"/>
              <a:gd name="f3161" fmla="*/ f2605 f1178 1"/>
              <a:gd name="f3162" fmla="*/ f2606 f1177 1"/>
              <a:gd name="f3163" fmla="*/ f2607 f1178 1"/>
              <a:gd name="f3164" fmla="*/ f2608 f1177 1"/>
              <a:gd name="f3165" fmla="*/ f2609 f1178 1"/>
              <a:gd name="f3166" fmla="*/ f2610 f1177 1"/>
              <a:gd name="f3167" fmla="*/ f2611 f1178 1"/>
              <a:gd name="f3168" fmla="*/ f2612 f1177 1"/>
              <a:gd name="f3169" fmla="*/ f2613 f1178 1"/>
              <a:gd name="f3170" fmla="*/ f2614 f1177 1"/>
              <a:gd name="f3171" fmla="*/ f2615 f1178 1"/>
              <a:gd name="f3172" fmla="*/ f2616 f1177 1"/>
              <a:gd name="f3173" fmla="*/ f2617 f1178 1"/>
              <a:gd name="f3174" fmla="*/ f2618 f1177 1"/>
              <a:gd name="f3175" fmla="*/ f2619 f1178 1"/>
              <a:gd name="f3176" fmla="*/ f2620 f1177 1"/>
              <a:gd name="f3177" fmla="*/ f2621 f1178 1"/>
              <a:gd name="f3178" fmla="*/ f2622 f1177 1"/>
              <a:gd name="f3179" fmla="*/ f2623 f1178 1"/>
              <a:gd name="f3180" fmla="*/ f2624 f1177 1"/>
              <a:gd name="f3181" fmla="*/ f2625 f1178 1"/>
              <a:gd name="f3182" fmla="*/ f2626 f1177 1"/>
              <a:gd name="f3183" fmla="*/ f2627 f1178 1"/>
              <a:gd name="f3184" fmla="*/ f2628 f1177 1"/>
              <a:gd name="f3185" fmla="*/ f2629 f1178 1"/>
              <a:gd name="f3186" fmla="*/ f2630 f1177 1"/>
              <a:gd name="f3187" fmla="*/ f2631 f1178 1"/>
              <a:gd name="f3188" fmla="*/ f2632 f1177 1"/>
              <a:gd name="f3189" fmla="*/ f2633 f1178 1"/>
              <a:gd name="f3190" fmla="*/ f2634 f1177 1"/>
              <a:gd name="f3191" fmla="*/ f2635 f1178 1"/>
              <a:gd name="f3192" fmla="*/ f2636 f1177 1"/>
              <a:gd name="f3193" fmla="*/ f2637 f1178 1"/>
              <a:gd name="f3194" fmla="*/ f2638 f1177 1"/>
              <a:gd name="f3195" fmla="*/ f2639 f1178 1"/>
              <a:gd name="f3196" fmla="*/ f2640 f1177 1"/>
              <a:gd name="f3197" fmla="*/ f2641 f1178 1"/>
              <a:gd name="f3198" fmla="*/ f2642 f1177 1"/>
              <a:gd name="f3199" fmla="*/ f2643 f1178 1"/>
              <a:gd name="f3200" fmla="*/ f2644 f1177 1"/>
              <a:gd name="f3201" fmla="*/ f2645 f1178 1"/>
              <a:gd name="f3202" fmla="*/ f2646 f1177 1"/>
              <a:gd name="f3203" fmla="*/ f2647 f1178 1"/>
              <a:gd name="f3204" fmla="*/ f2648 f1177 1"/>
              <a:gd name="f3205" fmla="*/ f2649 f1178 1"/>
              <a:gd name="f3206" fmla="*/ f2650 f1177 1"/>
              <a:gd name="f3207" fmla="*/ f2651 f1178 1"/>
              <a:gd name="f3208" fmla="*/ f2652 f1177 1"/>
              <a:gd name="f3209" fmla="*/ f2653 f1178 1"/>
              <a:gd name="f3210" fmla="*/ f2654 f1177 1"/>
              <a:gd name="f3211" fmla="*/ f2655 f1178 1"/>
              <a:gd name="f3212" fmla="*/ f2656 f1177 1"/>
              <a:gd name="f3213" fmla="*/ f2657 f1178 1"/>
              <a:gd name="f3214" fmla="*/ f2658 f1177 1"/>
              <a:gd name="f3215" fmla="*/ f2659 f1178 1"/>
              <a:gd name="f3216" fmla="*/ f2660 f1177 1"/>
              <a:gd name="f3217" fmla="*/ f2661 f1178 1"/>
              <a:gd name="f3218" fmla="*/ f2662 f1177 1"/>
              <a:gd name="f3219" fmla="*/ f2663 f1178 1"/>
              <a:gd name="f3220" fmla="*/ f2664 f1177 1"/>
              <a:gd name="f3221" fmla="*/ f2665 f1178 1"/>
              <a:gd name="f3222" fmla="*/ f2666 f1177 1"/>
              <a:gd name="f3223" fmla="*/ f2667 f1178 1"/>
              <a:gd name="f3224" fmla="*/ f2668 f1177 1"/>
              <a:gd name="f3225" fmla="*/ f2669 f1178 1"/>
              <a:gd name="f3226" fmla="*/ f2670 f1177 1"/>
              <a:gd name="f3227" fmla="*/ f2671 f1178 1"/>
              <a:gd name="f3228" fmla="*/ f2672 f1177 1"/>
              <a:gd name="f3229" fmla="*/ f2673 f1178 1"/>
              <a:gd name="f3230" fmla="*/ f2674 f1177 1"/>
              <a:gd name="f3231" fmla="*/ f2675 f1178 1"/>
              <a:gd name="f3232" fmla="*/ f2676 f1177 1"/>
              <a:gd name="f3233" fmla="*/ f2677 f1178 1"/>
              <a:gd name="f3234" fmla="*/ f2678 f1177 1"/>
              <a:gd name="f3235" fmla="*/ f2679 f1178 1"/>
              <a:gd name="f3236" fmla="*/ f2680 f1177 1"/>
              <a:gd name="f3237" fmla="*/ f2681 f1178 1"/>
              <a:gd name="f3238" fmla="*/ f2682 f1177 1"/>
              <a:gd name="f3239" fmla="*/ f2683 f1178 1"/>
              <a:gd name="f3240" fmla="*/ f2684 f1177 1"/>
              <a:gd name="f3241" fmla="*/ f2685 f1178 1"/>
              <a:gd name="f3242" fmla="*/ f2686 f1177 1"/>
              <a:gd name="f3243" fmla="*/ f2687 f1178 1"/>
              <a:gd name="f3244" fmla="*/ f2688 f1177 1"/>
              <a:gd name="f3245" fmla="*/ f2689 f1178 1"/>
              <a:gd name="f3246" fmla="*/ f2690 f1177 1"/>
              <a:gd name="f3247" fmla="*/ f2691 f1178 1"/>
              <a:gd name="f3248" fmla="*/ f2692 f1177 1"/>
              <a:gd name="f3249" fmla="*/ f2693 f1178 1"/>
              <a:gd name="f3250" fmla="*/ f2694 f1177 1"/>
              <a:gd name="f3251" fmla="*/ f2695 f1178 1"/>
              <a:gd name="f3252" fmla="*/ f2696 f1177 1"/>
              <a:gd name="f3253" fmla="*/ f2697 f1178 1"/>
              <a:gd name="f3254" fmla="*/ f2698 f1177 1"/>
              <a:gd name="f3255" fmla="*/ f2699 f1178 1"/>
              <a:gd name="f3256" fmla="*/ f2700 f1177 1"/>
              <a:gd name="f3257" fmla="*/ f2701 f1178 1"/>
              <a:gd name="f3258" fmla="*/ f2702 f1177 1"/>
              <a:gd name="f3259" fmla="*/ f2703 f1178 1"/>
              <a:gd name="f3260" fmla="*/ f2704 f1177 1"/>
              <a:gd name="f3261" fmla="*/ f2705 f1178 1"/>
              <a:gd name="f3262" fmla="*/ f2706 f1177 1"/>
              <a:gd name="f3263" fmla="*/ f2707 f1178 1"/>
              <a:gd name="f3264" fmla="*/ f2708 f1177 1"/>
              <a:gd name="f3265" fmla="*/ f2709 f1178 1"/>
              <a:gd name="f3266" fmla="*/ f2710 f1177 1"/>
              <a:gd name="f3267" fmla="*/ f2711 f1178 1"/>
              <a:gd name="f3268" fmla="*/ f2712 f1177 1"/>
              <a:gd name="f3269" fmla="*/ f2713 f1178 1"/>
              <a:gd name="f3270" fmla="*/ f2714 f1177 1"/>
              <a:gd name="f3271" fmla="*/ f2715 f1178 1"/>
              <a:gd name="f3272" fmla="*/ f2716 f1177 1"/>
              <a:gd name="f3273" fmla="*/ f2717 f1178 1"/>
              <a:gd name="f3274" fmla="*/ f2718 f1177 1"/>
              <a:gd name="f3275" fmla="*/ f2719 f1178 1"/>
              <a:gd name="f3276" fmla="*/ f2720 f1177 1"/>
              <a:gd name="f3277" fmla="*/ f2721 f1178 1"/>
              <a:gd name="f3278" fmla="*/ f2722 f1177 1"/>
              <a:gd name="f3279" fmla="*/ f2723 f1178 1"/>
              <a:gd name="f3280" fmla="*/ f2724 f1177 1"/>
              <a:gd name="f3281" fmla="*/ f2725 f1178 1"/>
              <a:gd name="f3282" fmla="*/ f2726 f1177 1"/>
              <a:gd name="f3283" fmla="*/ f2727 f1178 1"/>
              <a:gd name="f3284" fmla="*/ f2728 f1177 1"/>
              <a:gd name="f3285" fmla="*/ f2729 f1178 1"/>
              <a:gd name="f3286" fmla="*/ f2730 f1177 1"/>
              <a:gd name="f3287" fmla="*/ f2731 f1178 1"/>
              <a:gd name="f3288" fmla="*/ f2732 f1177 1"/>
              <a:gd name="f3289" fmla="*/ f2733 f1178 1"/>
              <a:gd name="f3290" fmla="*/ f2734 f1177 1"/>
              <a:gd name="f3291" fmla="*/ f2735 f1178 1"/>
              <a:gd name="f3292" fmla="*/ f2736 f1177 1"/>
              <a:gd name="f3293" fmla="*/ f2737 f1178 1"/>
              <a:gd name="f3294" fmla="*/ f2738 f1177 1"/>
              <a:gd name="f3295" fmla="*/ f2739 f1178 1"/>
              <a:gd name="f3296" fmla="*/ f2740 f1177 1"/>
              <a:gd name="f3297" fmla="*/ f2741 f1178 1"/>
              <a:gd name="f3298" fmla="*/ f2742 f1177 1"/>
              <a:gd name="f3299" fmla="*/ f2743 f1178 1"/>
              <a:gd name="f3300" fmla="*/ f2744 f1177 1"/>
              <a:gd name="f3301" fmla="*/ f2745 f1178 1"/>
              <a:gd name="f3302" fmla="*/ f2746 f1177 1"/>
              <a:gd name="f3303" fmla="*/ f2747 f1178 1"/>
              <a:gd name="f3304" fmla="*/ f2748 f1177 1"/>
              <a:gd name="f3305" fmla="*/ f2749 f1178 1"/>
              <a:gd name="f3306" fmla="*/ f2750 f1177 1"/>
              <a:gd name="f3307" fmla="*/ f2751 f1178 1"/>
              <a:gd name="f3308" fmla="*/ f2752 f1177 1"/>
              <a:gd name="f3309" fmla="*/ f2753 f1178 1"/>
              <a:gd name="f3310" fmla="*/ f2754 f1177 1"/>
              <a:gd name="f3311" fmla="*/ f2755 f1178 1"/>
              <a:gd name="f3312" fmla="*/ f2756 f1177 1"/>
              <a:gd name="f3313" fmla="*/ f2757 f1178 1"/>
              <a:gd name="f3314" fmla="*/ f2758 f1177 1"/>
              <a:gd name="f3315" fmla="*/ f2759 f1178 1"/>
              <a:gd name="f3316" fmla="*/ f2760 f1177 1"/>
              <a:gd name="f3317" fmla="*/ f2761 f1178 1"/>
              <a:gd name="f3318" fmla="*/ f2762 f1177 1"/>
              <a:gd name="f3319" fmla="*/ f2763 f1178 1"/>
              <a:gd name="f3320" fmla="*/ f2764 f1177 1"/>
              <a:gd name="f3321" fmla="*/ f2765 f1178 1"/>
              <a:gd name="f3322" fmla="*/ f2766 f1177 1"/>
              <a:gd name="f3323" fmla="*/ f2767 f1178 1"/>
              <a:gd name="f3324" fmla="*/ f2768 f1177 1"/>
              <a:gd name="f3325" fmla="*/ f2769 f1178 1"/>
              <a:gd name="f3326" fmla="*/ f2770 f1177 1"/>
              <a:gd name="f3327" fmla="*/ f2771 f1178 1"/>
              <a:gd name="f3328" fmla="*/ f2772 f1177 1"/>
              <a:gd name="f3329" fmla="*/ f2773 f1178 1"/>
              <a:gd name="f3330" fmla="*/ f2774 f1177 1"/>
              <a:gd name="f3331" fmla="*/ f2775 f1178 1"/>
              <a:gd name="f3332" fmla="*/ f2776 f1177 1"/>
              <a:gd name="f3333" fmla="*/ f2777 f1178 1"/>
              <a:gd name="f3334" fmla="*/ f2778 f1177 1"/>
              <a:gd name="f3335" fmla="*/ f2779 f1178 1"/>
              <a:gd name="f3336" fmla="*/ f2780 f1177 1"/>
              <a:gd name="f3337" fmla="*/ f2781 f1178 1"/>
              <a:gd name="f3338" fmla="*/ f2782 f1177 1"/>
              <a:gd name="f3339" fmla="*/ f2783 f1178 1"/>
              <a:gd name="f3340" fmla="*/ f2784 f1177 1"/>
              <a:gd name="f3341" fmla="*/ f2785 f1178 1"/>
              <a:gd name="f3342" fmla="*/ f2786 f1177 1"/>
              <a:gd name="f3343" fmla="*/ f2787 f1178 1"/>
              <a:gd name="f3344" fmla="*/ f2788 f1177 1"/>
              <a:gd name="f3345" fmla="*/ f2789 f1178 1"/>
              <a:gd name="f3346" fmla="*/ f2790 f1177 1"/>
              <a:gd name="f3347" fmla="*/ f2791 f1178 1"/>
              <a:gd name="f3348" fmla="*/ f2792 f1177 1"/>
              <a:gd name="f3349" fmla="*/ f2793 f1178 1"/>
              <a:gd name="f3350" fmla="*/ f2794 f1177 1"/>
              <a:gd name="f3351" fmla="*/ f2795 f1178 1"/>
              <a:gd name="f3352" fmla="*/ f2796 f1177 1"/>
              <a:gd name="f3353" fmla="*/ f2797 f1178 1"/>
              <a:gd name="f3354" fmla="*/ f2798 f1177 1"/>
              <a:gd name="f3355" fmla="*/ f2799 f1178 1"/>
              <a:gd name="f3356" fmla="*/ f2800 f1177 1"/>
              <a:gd name="f3357" fmla="*/ f2801 f1178 1"/>
              <a:gd name="f3358" fmla="*/ f2802 f1177 1"/>
              <a:gd name="f3359" fmla="*/ f2803 f1178 1"/>
              <a:gd name="f3360" fmla="*/ f2804 f1177 1"/>
              <a:gd name="f3361" fmla="*/ f2805 f1178 1"/>
              <a:gd name="f3362" fmla="*/ f2806 f1177 1"/>
              <a:gd name="f3363" fmla="*/ f2807 f1178 1"/>
              <a:gd name="f3364" fmla="*/ f2808 f1177 1"/>
              <a:gd name="f3365" fmla="*/ f2809 f1178 1"/>
              <a:gd name="f3366" fmla="*/ f2810 f1177 1"/>
              <a:gd name="f3367" fmla="*/ f2811 f1178 1"/>
              <a:gd name="f3368" fmla="*/ f2812 f1177 1"/>
              <a:gd name="f3369" fmla="*/ f2813 f1178 1"/>
              <a:gd name="f3370" fmla="*/ f2814 f1177 1"/>
              <a:gd name="f3371" fmla="*/ f2815 f1178 1"/>
              <a:gd name="f3372" fmla="*/ f2816 f1177 1"/>
              <a:gd name="f3373" fmla="*/ f2817 f1178 1"/>
              <a:gd name="f3374" fmla="*/ f2818 f1177 1"/>
              <a:gd name="f3375" fmla="*/ f2819 f1178 1"/>
              <a:gd name="f3376" fmla="*/ f2820 f1177 1"/>
              <a:gd name="f3377" fmla="*/ f2821 f1178 1"/>
              <a:gd name="f3378" fmla="*/ f2822 f1177 1"/>
              <a:gd name="f3379" fmla="*/ f2823 f1178 1"/>
              <a:gd name="f3380" fmla="*/ f2824 f1177 1"/>
              <a:gd name="f3381" fmla="*/ f2825 f1178 1"/>
              <a:gd name="f3382" fmla="*/ f2826 f1177 1"/>
              <a:gd name="f3383" fmla="*/ f2827 f1178 1"/>
              <a:gd name="f3384" fmla="*/ f2828 f1177 1"/>
              <a:gd name="f3385" fmla="*/ f2829 f1178 1"/>
              <a:gd name="f3386" fmla="*/ f2830 f1177 1"/>
              <a:gd name="f3387" fmla="*/ f2831 f1178 1"/>
              <a:gd name="f3388" fmla="*/ f2832 f1177 1"/>
              <a:gd name="f3389" fmla="*/ f2833 f1178 1"/>
              <a:gd name="f3390" fmla="*/ f2834 f1177 1"/>
              <a:gd name="f3391" fmla="*/ f2835 f1178 1"/>
              <a:gd name="f3392" fmla="*/ f2836 f1177 1"/>
              <a:gd name="f3393" fmla="*/ f2837 f1178 1"/>
              <a:gd name="f3394" fmla="*/ f2838 f1177 1"/>
              <a:gd name="f3395" fmla="*/ f2839 f1178 1"/>
              <a:gd name="f3396" fmla="*/ f2840 f1177 1"/>
              <a:gd name="f3397" fmla="*/ f2841 f1178 1"/>
              <a:gd name="f3398" fmla="*/ f2842 f1177 1"/>
              <a:gd name="f3399" fmla="*/ f2843 f1178 1"/>
              <a:gd name="f3400" fmla="*/ f2844 f1177 1"/>
              <a:gd name="f3401" fmla="*/ f2845 f1178 1"/>
              <a:gd name="f3402" fmla="*/ f2846 f1177 1"/>
              <a:gd name="f3403" fmla="*/ f2847 f1178 1"/>
              <a:gd name="f3404" fmla="*/ f2848 f1178 1"/>
            </a:gdLst>
            <a:ahLst/>
            <a:cxnLst>
              <a:cxn ang="3cd4">
                <a:pos x="hc" y="t"/>
              </a:cxn>
              <a:cxn ang="0">
                <a:pos x="r" y="vc"/>
              </a:cxn>
              <a:cxn ang="cd4">
                <a:pos x="hc" y="b"/>
              </a:cxn>
              <a:cxn ang="cd2">
                <a:pos x="l" y="vc"/>
              </a:cxn>
              <a:cxn ang="f1740">
                <a:pos x="f2853" y="f2854"/>
              </a:cxn>
              <a:cxn ang="f1740">
                <a:pos x="f2853" y="f2855"/>
              </a:cxn>
              <a:cxn ang="f1740">
                <a:pos x="f2856" y="f2857"/>
              </a:cxn>
              <a:cxn ang="f1740">
                <a:pos x="f2858" y="f2859"/>
              </a:cxn>
              <a:cxn ang="f1740">
                <a:pos x="f2860" y="f2861"/>
              </a:cxn>
              <a:cxn ang="f1740">
                <a:pos x="f2862" y="f2863"/>
              </a:cxn>
              <a:cxn ang="f1740">
                <a:pos x="f2864" y="f2865"/>
              </a:cxn>
              <a:cxn ang="f1740">
                <a:pos x="f2866" y="f2867"/>
              </a:cxn>
              <a:cxn ang="f1740">
                <a:pos x="f2868" y="f2869"/>
              </a:cxn>
              <a:cxn ang="f1740">
                <a:pos x="f2870" y="f2871"/>
              </a:cxn>
              <a:cxn ang="f1740">
                <a:pos x="f2872" y="f2873"/>
              </a:cxn>
              <a:cxn ang="f1740">
                <a:pos x="f2874" y="f2875"/>
              </a:cxn>
              <a:cxn ang="f1740">
                <a:pos x="f2876" y="f2877"/>
              </a:cxn>
              <a:cxn ang="f1740">
                <a:pos x="f2878" y="f2879"/>
              </a:cxn>
              <a:cxn ang="f1740">
                <a:pos x="f2880" y="f2881"/>
              </a:cxn>
              <a:cxn ang="f1740">
                <a:pos x="f2882" y="f2883"/>
              </a:cxn>
              <a:cxn ang="f1740">
                <a:pos x="f2884" y="f2885"/>
              </a:cxn>
              <a:cxn ang="f1740">
                <a:pos x="f2886" y="f2887"/>
              </a:cxn>
              <a:cxn ang="f1740">
                <a:pos x="f2888" y="f2889"/>
              </a:cxn>
              <a:cxn ang="f1740">
                <a:pos x="f2890" y="f2891"/>
              </a:cxn>
              <a:cxn ang="f1740">
                <a:pos x="f2892" y="f2893"/>
              </a:cxn>
              <a:cxn ang="f1740">
                <a:pos x="f2894" y="f2895"/>
              </a:cxn>
              <a:cxn ang="f1740">
                <a:pos x="f2896" y="f2897"/>
              </a:cxn>
              <a:cxn ang="f1740">
                <a:pos x="f2898" y="f2899"/>
              </a:cxn>
              <a:cxn ang="f1740">
                <a:pos x="f2900" y="f2901"/>
              </a:cxn>
              <a:cxn ang="f1740">
                <a:pos x="f2902" y="f2903"/>
              </a:cxn>
              <a:cxn ang="f1740">
                <a:pos x="f2904" y="f2905"/>
              </a:cxn>
              <a:cxn ang="f1740">
                <a:pos x="f2906" y="f2907"/>
              </a:cxn>
              <a:cxn ang="f1740">
                <a:pos x="f2908" y="f2909"/>
              </a:cxn>
              <a:cxn ang="f1740">
                <a:pos x="f2910" y="f2911"/>
              </a:cxn>
              <a:cxn ang="f1740">
                <a:pos x="f2912" y="f2913"/>
              </a:cxn>
              <a:cxn ang="f1740">
                <a:pos x="f2914" y="f2915"/>
              </a:cxn>
              <a:cxn ang="f1740">
                <a:pos x="f2916" y="f2917"/>
              </a:cxn>
              <a:cxn ang="f1740">
                <a:pos x="f2918" y="f2919"/>
              </a:cxn>
              <a:cxn ang="f1740">
                <a:pos x="f2920" y="f2921"/>
              </a:cxn>
              <a:cxn ang="f1740">
                <a:pos x="f2922" y="f2923"/>
              </a:cxn>
              <a:cxn ang="f1740">
                <a:pos x="f2924" y="f2925"/>
              </a:cxn>
              <a:cxn ang="f1740">
                <a:pos x="f2926" y="f2927"/>
              </a:cxn>
              <a:cxn ang="f1740">
                <a:pos x="f2928" y="f2929"/>
              </a:cxn>
              <a:cxn ang="f1740">
                <a:pos x="f2930" y="f2931"/>
              </a:cxn>
              <a:cxn ang="f1740">
                <a:pos x="f2932" y="f2933"/>
              </a:cxn>
              <a:cxn ang="f1740">
                <a:pos x="f2934" y="f2935"/>
              </a:cxn>
              <a:cxn ang="f1740">
                <a:pos x="f2936" y="f2937"/>
              </a:cxn>
              <a:cxn ang="f1740">
                <a:pos x="f2938" y="f2939"/>
              </a:cxn>
              <a:cxn ang="f1740">
                <a:pos x="f2940" y="f2941"/>
              </a:cxn>
              <a:cxn ang="f1740">
                <a:pos x="f2942" y="f2943"/>
              </a:cxn>
              <a:cxn ang="f1740">
                <a:pos x="f2944" y="f2945"/>
              </a:cxn>
              <a:cxn ang="f1740">
                <a:pos x="f2946" y="f2947"/>
              </a:cxn>
              <a:cxn ang="f1740">
                <a:pos x="f2948" y="f2949"/>
              </a:cxn>
              <a:cxn ang="f1740">
                <a:pos x="f2950" y="f2951"/>
              </a:cxn>
              <a:cxn ang="f1740">
                <a:pos x="f2952" y="f2953"/>
              </a:cxn>
              <a:cxn ang="f1740">
                <a:pos x="f2954" y="f2955"/>
              </a:cxn>
              <a:cxn ang="f1740">
                <a:pos x="f2956" y="f2957"/>
              </a:cxn>
              <a:cxn ang="f1740">
                <a:pos x="f2958" y="f2959"/>
              </a:cxn>
              <a:cxn ang="f1740">
                <a:pos x="f2960" y="f2961"/>
              </a:cxn>
              <a:cxn ang="f1740">
                <a:pos x="f2962" y="f2963"/>
              </a:cxn>
              <a:cxn ang="f1740">
                <a:pos x="f2964" y="f2965"/>
              </a:cxn>
              <a:cxn ang="f1740">
                <a:pos x="f2966" y="f2967"/>
              </a:cxn>
              <a:cxn ang="f1740">
                <a:pos x="f2968" y="f2969"/>
              </a:cxn>
              <a:cxn ang="f1740">
                <a:pos x="f2970" y="f2971"/>
              </a:cxn>
              <a:cxn ang="f1740">
                <a:pos x="f2972" y="f2973"/>
              </a:cxn>
              <a:cxn ang="f1740">
                <a:pos x="f2974" y="f2975"/>
              </a:cxn>
              <a:cxn ang="f1740">
                <a:pos x="f2976" y="f2977"/>
              </a:cxn>
              <a:cxn ang="f1740">
                <a:pos x="f2978" y="f2979"/>
              </a:cxn>
              <a:cxn ang="f1740">
                <a:pos x="f2980" y="f2981"/>
              </a:cxn>
              <a:cxn ang="f1740">
                <a:pos x="f2982" y="f2983"/>
              </a:cxn>
              <a:cxn ang="f1740">
                <a:pos x="f2984" y="f2985"/>
              </a:cxn>
              <a:cxn ang="f1740">
                <a:pos x="f2986" y="f2987"/>
              </a:cxn>
              <a:cxn ang="f1740">
                <a:pos x="f2988" y="f2989"/>
              </a:cxn>
              <a:cxn ang="f1740">
                <a:pos x="f2990" y="f2991"/>
              </a:cxn>
              <a:cxn ang="f1740">
                <a:pos x="f2992" y="f2993"/>
              </a:cxn>
              <a:cxn ang="f1740">
                <a:pos x="f2994" y="f2995"/>
              </a:cxn>
              <a:cxn ang="f1740">
                <a:pos x="f2996" y="f2997"/>
              </a:cxn>
              <a:cxn ang="f1740">
                <a:pos x="f2998" y="f2999"/>
              </a:cxn>
              <a:cxn ang="f1740">
                <a:pos x="f3000" y="f3001"/>
              </a:cxn>
              <a:cxn ang="f1740">
                <a:pos x="f3002" y="f3003"/>
              </a:cxn>
              <a:cxn ang="f1740">
                <a:pos x="f3004" y="f3005"/>
              </a:cxn>
              <a:cxn ang="f1740">
                <a:pos x="f3006" y="f3007"/>
              </a:cxn>
              <a:cxn ang="f1740">
                <a:pos x="f3008" y="f3009"/>
              </a:cxn>
              <a:cxn ang="f1740">
                <a:pos x="f3010" y="f3011"/>
              </a:cxn>
              <a:cxn ang="f1740">
                <a:pos x="f3012" y="f3013"/>
              </a:cxn>
              <a:cxn ang="f1740">
                <a:pos x="f3014" y="f3015"/>
              </a:cxn>
              <a:cxn ang="f1740">
                <a:pos x="f3016" y="f3017"/>
              </a:cxn>
              <a:cxn ang="f1740">
                <a:pos x="f3018" y="f3019"/>
              </a:cxn>
              <a:cxn ang="f1740">
                <a:pos x="f3020" y="f3021"/>
              </a:cxn>
              <a:cxn ang="f1740">
                <a:pos x="f3022" y="f3023"/>
              </a:cxn>
              <a:cxn ang="f1740">
                <a:pos x="f3024" y="f3025"/>
              </a:cxn>
              <a:cxn ang="f1740">
                <a:pos x="f3026" y="f3027"/>
              </a:cxn>
              <a:cxn ang="f1740">
                <a:pos x="f3028" y="f3029"/>
              </a:cxn>
              <a:cxn ang="f1740">
                <a:pos x="f3030" y="f3031"/>
              </a:cxn>
              <a:cxn ang="f1740">
                <a:pos x="f3032" y="f3033"/>
              </a:cxn>
              <a:cxn ang="f1740">
                <a:pos x="f3034" y="f3035"/>
              </a:cxn>
              <a:cxn ang="f1740">
                <a:pos x="f3036" y="f3037"/>
              </a:cxn>
              <a:cxn ang="f1740">
                <a:pos x="f3038" y="f3039"/>
              </a:cxn>
              <a:cxn ang="f1740">
                <a:pos x="f3040" y="f3041"/>
              </a:cxn>
              <a:cxn ang="f1740">
                <a:pos x="f3042" y="f3043"/>
              </a:cxn>
              <a:cxn ang="f1740">
                <a:pos x="f3044" y="f3045"/>
              </a:cxn>
              <a:cxn ang="f1740">
                <a:pos x="f3046" y="f3047"/>
              </a:cxn>
              <a:cxn ang="f1740">
                <a:pos x="f3048" y="f3049"/>
              </a:cxn>
              <a:cxn ang="f1740">
                <a:pos x="f3050" y="f3051"/>
              </a:cxn>
              <a:cxn ang="f1740">
                <a:pos x="f3052" y="f3053"/>
              </a:cxn>
              <a:cxn ang="f1740">
                <a:pos x="f3054" y="f3055"/>
              </a:cxn>
              <a:cxn ang="f1740">
                <a:pos x="f3056" y="f3057"/>
              </a:cxn>
              <a:cxn ang="f1740">
                <a:pos x="f3058" y="f3059"/>
              </a:cxn>
              <a:cxn ang="f1740">
                <a:pos x="f3060" y="f3061"/>
              </a:cxn>
              <a:cxn ang="f1740">
                <a:pos x="f3062" y="f3063"/>
              </a:cxn>
              <a:cxn ang="f1740">
                <a:pos x="f3064" y="f3065"/>
              </a:cxn>
              <a:cxn ang="f1740">
                <a:pos x="f3066" y="f3067"/>
              </a:cxn>
              <a:cxn ang="f1740">
                <a:pos x="f3068" y="f3069"/>
              </a:cxn>
              <a:cxn ang="f1740">
                <a:pos x="f3070" y="f3071"/>
              </a:cxn>
              <a:cxn ang="f1740">
                <a:pos x="f3072" y="f3073"/>
              </a:cxn>
              <a:cxn ang="f1740">
                <a:pos x="f3074" y="f3075"/>
              </a:cxn>
              <a:cxn ang="f1740">
                <a:pos x="f3076" y="f3077"/>
              </a:cxn>
              <a:cxn ang="f1740">
                <a:pos x="f3078" y="f3079"/>
              </a:cxn>
              <a:cxn ang="f1740">
                <a:pos x="f3080" y="f3081"/>
              </a:cxn>
              <a:cxn ang="f1740">
                <a:pos x="f3082" y="f3083"/>
              </a:cxn>
              <a:cxn ang="f1740">
                <a:pos x="f3084" y="f3085"/>
              </a:cxn>
              <a:cxn ang="f1740">
                <a:pos x="f3086" y="f3087"/>
              </a:cxn>
              <a:cxn ang="f1740">
                <a:pos x="f3088" y="f3089"/>
              </a:cxn>
              <a:cxn ang="f1740">
                <a:pos x="f3090" y="f3091"/>
              </a:cxn>
              <a:cxn ang="f1740">
                <a:pos x="f3092" y="f3093"/>
              </a:cxn>
              <a:cxn ang="f1740">
                <a:pos x="f3094" y="f3095"/>
              </a:cxn>
              <a:cxn ang="f1740">
                <a:pos x="f3096" y="f3097"/>
              </a:cxn>
              <a:cxn ang="f1740">
                <a:pos x="f3098" y="f3099"/>
              </a:cxn>
              <a:cxn ang="f1740">
                <a:pos x="f3100" y="f3101"/>
              </a:cxn>
              <a:cxn ang="f1740">
                <a:pos x="f3102" y="f3103"/>
              </a:cxn>
              <a:cxn ang="f1740">
                <a:pos x="f3104" y="f3105"/>
              </a:cxn>
              <a:cxn ang="f1740">
                <a:pos x="f3106" y="f3107"/>
              </a:cxn>
              <a:cxn ang="f1740">
                <a:pos x="f3108" y="f3109"/>
              </a:cxn>
              <a:cxn ang="f1740">
                <a:pos x="f3110" y="f3111"/>
              </a:cxn>
              <a:cxn ang="f1740">
                <a:pos x="f3112" y="f3113"/>
              </a:cxn>
              <a:cxn ang="f1740">
                <a:pos x="f3114" y="f3115"/>
              </a:cxn>
              <a:cxn ang="f1740">
                <a:pos x="f3116" y="f3117"/>
              </a:cxn>
              <a:cxn ang="f1740">
                <a:pos x="f3118" y="f3119"/>
              </a:cxn>
              <a:cxn ang="f1740">
                <a:pos x="f3120" y="f3121"/>
              </a:cxn>
              <a:cxn ang="f1740">
                <a:pos x="f3122" y="f3123"/>
              </a:cxn>
              <a:cxn ang="f1740">
                <a:pos x="f3124" y="f3125"/>
              </a:cxn>
              <a:cxn ang="f1740">
                <a:pos x="f3126" y="f3127"/>
              </a:cxn>
              <a:cxn ang="f1740">
                <a:pos x="f3128" y="f3129"/>
              </a:cxn>
              <a:cxn ang="f1740">
                <a:pos x="f3130" y="f3131"/>
              </a:cxn>
              <a:cxn ang="f1740">
                <a:pos x="f3132" y="f3133"/>
              </a:cxn>
              <a:cxn ang="f1740">
                <a:pos x="f3134" y="f3135"/>
              </a:cxn>
              <a:cxn ang="f1740">
                <a:pos x="f3136" y="f3137"/>
              </a:cxn>
              <a:cxn ang="f1740">
                <a:pos x="f3138" y="f3139"/>
              </a:cxn>
              <a:cxn ang="f1740">
                <a:pos x="f3140" y="f3141"/>
              </a:cxn>
              <a:cxn ang="f1740">
                <a:pos x="f3142" y="f3143"/>
              </a:cxn>
              <a:cxn ang="f1740">
                <a:pos x="f3144" y="f3145"/>
              </a:cxn>
              <a:cxn ang="f1740">
                <a:pos x="f3146" y="f3147"/>
              </a:cxn>
              <a:cxn ang="f1740">
                <a:pos x="f3148" y="f3149"/>
              </a:cxn>
              <a:cxn ang="f1740">
                <a:pos x="f3150" y="f3151"/>
              </a:cxn>
              <a:cxn ang="f1740">
                <a:pos x="f3152" y="f3153"/>
              </a:cxn>
              <a:cxn ang="f1740">
                <a:pos x="f3154" y="f3155"/>
              </a:cxn>
              <a:cxn ang="f1740">
                <a:pos x="f3156" y="f3157"/>
              </a:cxn>
              <a:cxn ang="f1740">
                <a:pos x="f3158" y="f3159"/>
              </a:cxn>
              <a:cxn ang="f1740">
                <a:pos x="f3160" y="f3161"/>
              </a:cxn>
              <a:cxn ang="f1740">
                <a:pos x="f3162" y="f3163"/>
              </a:cxn>
              <a:cxn ang="f1740">
                <a:pos x="f3164" y="f3165"/>
              </a:cxn>
              <a:cxn ang="f1740">
                <a:pos x="f3166" y="f3167"/>
              </a:cxn>
              <a:cxn ang="f1740">
                <a:pos x="f3168" y="f3169"/>
              </a:cxn>
              <a:cxn ang="f1740">
                <a:pos x="f3170" y="f3171"/>
              </a:cxn>
              <a:cxn ang="f1740">
                <a:pos x="f3172" y="f3173"/>
              </a:cxn>
              <a:cxn ang="f1740">
                <a:pos x="f3174" y="f3175"/>
              </a:cxn>
              <a:cxn ang="f1740">
                <a:pos x="f3176" y="f3177"/>
              </a:cxn>
              <a:cxn ang="f1740">
                <a:pos x="f3178" y="f3179"/>
              </a:cxn>
              <a:cxn ang="f1740">
                <a:pos x="f3180" y="f3181"/>
              </a:cxn>
              <a:cxn ang="f1740">
                <a:pos x="f3182" y="f3183"/>
              </a:cxn>
              <a:cxn ang="f1740">
                <a:pos x="f3184" y="f3185"/>
              </a:cxn>
              <a:cxn ang="f1740">
                <a:pos x="f3186" y="f3187"/>
              </a:cxn>
              <a:cxn ang="f1740">
                <a:pos x="f3188" y="f3189"/>
              </a:cxn>
              <a:cxn ang="f1740">
                <a:pos x="f3190" y="f3191"/>
              </a:cxn>
              <a:cxn ang="f1740">
                <a:pos x="f3192" y="f3193"/>
              </a:cxn>
              <a:cxn ang="f1740">
                <a:pos x="f3194" y="f3195"/>
              </a:cxn>
              <a:cxn ang="f1740">
                <a:pos x="f3196" y="f3197"/>
              </a:cxn>
              <a:cxn ang="f1740">
                <a:pos x="f3198" y="f3199"/>
              </a:cxn>
              <a:cxn ang="f1740">
                <a:pos x="f3200" y="f3201"/>
              </a:cxn>
              <a:cxn ang="f1740">
                <a:pos x="f3202" y="f3203"/>
              </a:cxn>
              <a:cxn ang="f1740">
                <a:pos x="f3204" y="f3205"/>
              </a:cxn>
              <a:cxn ang="f1740">
                <a:pos x="f3206" y="f3207"/>
              </a:cxn>
              <a:cxn ang="f1740">
                <a:pos x="f3208" y="f3209"/>
              </a:cxn>
              <a:cxn ang="f1740">
                <a:pos x="f3210" y="f3211"/>
              </a:cxn>
              <a:cxn ang="f1740">
                <a:pos x="f3212" y="f3213"/>
              </a:cxn>
              <a:cxn ang="f1740">
                <a:pos x="f3214" y="f3215"/>
              </a:cxn>
              <a:cxn ang="f1740">
                <a:pos x="f3216" y="f3217"/>
              </a:cxn>
              <a:cxn ang="f1740">
                <a:pos x="f3218" y="f3219"/>
              </a:cxn>
              <a:cxn ang="f1740">
                <a:pos x="f3220" y="f3221"/>
              </a:cxn>
              <a:cxn ang="f1740">
                <a:pos x="f3222" y="f3223"/>
              </a:cxn>
              <a:cxn ang="f1740">
                <a:pos x="f3224" y="f3225"/>
              </a:cxn>
              <a:cxn ang="f1740">
                <a:pos x="f3226" y="f3227"/>
              </a:cxn>
              <a:cxn ang="f1740">
                <a:pos x="f3228" y="f3229"/>
              </a:cxn>
              <a:cxn ang="f1740">
                <a:pos x="f3230" y="f3231"/>
              </a:cxn>
              <a:cxn ang="f1740">
                <a:pos x="f3232" y="f3233"/>
              </a:cxn>
              <a:cxn ang="f1740">
                <a:pos x="f3234" y="f3235"/>
              </a:cxn>
              <a:cxn ang="f1740">
                <a:pos x="f3236" y="f3237"/>
              </a:cxn>
              <a:cxn ang="f1740">
                <a:pos x="f3238" y="f3239"/>
              </a:cxn>
              <a:cxn ang="f1740">
                <a:pos x="f3240" y="f3241"/>
              </a:cxn>
              <a:cxn ang="f1740">
                <a:pos x="f3242" y="f3243"/>
              </a:cxn>
              <a:cxn ang="f1740">
                <a:pos x="f3244" y="f3245"/>
              </a:cxn>
              <a:cxn ang="f1740">
                <a:pos x="f3246" y="f3247"/>
              </a:cxn>
              <a:cxn ang="f1740">
                <a:pos x="f3248" y="f3249"/>
              </a:cxn>
              <a:cxn ang="f1740">
                <a:pos x="f3250" y="f3251"/>
              </a:cxn>
              <a:cxn ang="f1740">
                <a:pos x="f3252" y="f3253"/>
              </a:cxn>
              <a:cxn ang="f1740">
                <a:pos x="f3254" y="f3255"/>
              </a:cxn>
              <a:cxn ang="f1740">
                <a:pos x="f3256" y="f3257"/>
              </a:cxn>
              <a:cxn ang="f1740">
                <a:pos x="f3258" y="f3259"/>
              </a:cxn>
              <a:cxn ang="f1740">
                <a:pos x="f3260" y="f3261"/>
              </a:cxn>
              <a:cxn ang="f1740">
                <a:pos x="f3262" y="f3263"/>
              </a:cxn>
              <a:cxn ang="f1740">
                <a:pos x="f3264" y="f3265"/>
              </a:cxn>
              <a:cxn ang="f1740">
                <a:pos x="f3266" y="f3267"/>
              </a:cxn>
              <a:cxn ang="f1740">
                <a:pos x="f3268" y="f3269"/>
              </a:cxn>
              <a:cxn ang="f1740">
                <a:pos x="f3270" y="f3271"/>
              </a:cxn>
              <a:cxn ang="f1740">
                <a:pos x="f3272" y="f3273"/>
              </a:cxn>
              <a:cxn ang="f1740">
                <a:pos x="f3274" y="f3275"/>
              </a:cxn>
              <a:cxn ang="f1740">
                <a:pos x="f3276" y="f3277"/>
              </a:cxn>
              <a:cxn ang="f1740">
                <a:pos x="f3278" y="f3279"/>
              </a:cxn>
              <a:cxn ang="f1740">
                <a:pos x="f3280" y="f3281"/>
              </a:cxn>
              <a:cxn ang="f1740">
                <a:pos x="f3282" y="f3283"/>
              </a:cxn>
              <a:cxn ang="f1740">
                <a:pos x="f3284" y="f3285"/>
              </a:cxn>
              <a:cxn ang="f1740">
                <a:pos x="f3286" y="f3287"/>
              </a:cxn>
              <a:cxn ang="f1740">
                <a:pos x="f3288" y="f3289"/>
              </a:cxn>
              <a:cxn ang="f1740">
                <a:pos x="f3290" y="f3291"/>
              </a:cxn>
              <a:cxn ang="f1740">
                <a:pos x="f3292" y="f3293"/>
              </a:cxn>
              <a:cxn ang="f1740">
                <a:pos x="f3294" y="f3295"/>
              </a:cxn>
              <a:cxn ang="f1740">
                <a:pos x="f3296" y="f3297"/>
              </a:cxn>
              <a:cxn ang="f1740">
                <a:pos x="f3298" y="f3299"/>
              </a:cxn>
              <a:cxn ang="f1740">
                <a:pos x="f3300" y="f3301"/>
              </a:cxn>
              <a:cxn ang="f1740">
                <a:pos x="f3302" y="f3303"/>
              </a:cxn>
              <a:cxn ang="f1740">
                <a:pos x="f3304" y="f3305"/>
              </a:cxn>
              <a:cxn ang="f1740">
                <a:pos x="f3306" y="f3307"/>
              </a:cxn>
              <a:cxn ang="f1740">
                <a:pos x="f3308" y="f3309"/>
              </a:cxn>
              <a:cxn ang="f1740">
                <a:pos x="f3310" y="f3311"/>
              </a:cxn>
              <a:cxn ang="f1740">
                <a:pos x="f3312" y="f3313"/>
              </a:cxn>
              <a:cxn ang="f1740">
                <a:pos x="f3314" y="f3315"/>
              </a:cxn>
              <a:cxn ang="f1740">
                <a:pos x="f3316" y="f3317"/>
              </a:cxn>
              <a:cxn ang="f1740">
                <a:pos x="f3318" y="f3319"/>
              </a:cxn>
              <a:cxn ang="f1740">
                <a:pos x="f3320" y="f3321"/>
              </a:cxn>
              <a:cxn ang="f1740">
                <a:pos x="f3322" y="f3323"/>
              </a:cxn>
              <a:cxn ang="f1740">
                <a:pos x="f3324" y="f3325"/>
              </a:cxn>
              <a:cxn ang="f1740">
                <a:pos x="f3326" y="f3327"/>
              </a:cxn>
              <a:cxn ang="f1740">
                <a:pos x="f3328" y="f3329"/>
              </a:cxn>
              <a:cxn ang="f1740">
                <a:pos x="f3330" y="f3331"/>
              </a:cxn>
              <a:cxn ang="f1740">
                <a:pos x="f3332" y="f3333"/>
              </a:cxn>
              <a:cxn ang="f1740">
                <a:pos x="f3334" y="f3335"/>
              </a:cxn>
              <a:cxn ang="f1740">
                <a:pos x="f3336" y="f3337"/>
              </a:cxn>
              <a:cxn ang="f1740">
                <a:pos x="f3338" y="f3339"/>
              </a:cxn>
              <a:cxn ang="f1740">
                <a:pos x="f3340" y="f3341"/>
              </a:cxn>
              <a:cxn ang="f1740">
                <a:pos x="f3342" y="f3343"/>
              </a:cxn>
              <a:cxn ang="f1740">
                <a:pos x="f3344" y="f3345"/>
              </a:cxn>
              <a:cxn ang="f1740">
                <a:pos x="f3346" y="f3347"/>
              </a:cxn>
              <a:cxn ang="f1740">
                <a:pos x="f3348" y="f3349"/>
              </a:cxn>
              <a:cxn ang="f1740">
                <a:pos x="f3350" y="f3351"/>
              </a:cxn>
              <a:cxn ang="f1740">
                <a:pos x="f3352" y="f3353"/>
              </a:cxn>
              <a:cxn ang="f1740">
                <a:pos x="f3354" y="f3355"/>
              </a:cxn>
              <a:cxn ang="f1740">
                <a:pos x="f3356" y="f3357"/>
              </a:cxn>
              <a:cxn ang="f1740">
                <a:pos x="f3358" y="f3359"/>
              </a:cxn>
              <a:cxn ang="f1740">
                <a:pos x="f3360" y="f3361"/>
              </a:cxn>
              <a:cxn ang="f1740">
                <a:pos x="f3362" y="f3363"/>
              </a:cxn>
              <a:cxn ang="f1740">
                <a:pos x="f3364" y="f3365"/>
              </a:cxn>
              <a:cxn ang="f1740">
                <a:pos x="f3366" y="f3367"/>
              </a:cxn>
              <a:cxn ang="f1740">
                <a:pos x="f3368" y="f3369"/>
              </a:cxn>
              <a:cxn ang="f1740">
                <a:pos x="f3370" y="f3371"/>
              </a:cxn>
              <a:cxn ang="f1740">
                <a:pos x="f3372" y="f3373"/>
              </a:cxn>
              <a:cxn ang="f1740">
                <a:pos x="f3374" y="f3375"/>
              </a:cxn>
              <a:cxn ang="f1740">
                <a:pos x="f3376" y="f3377"/>
              </a:cxn>
              <a:cxn ang="f1740">
                <a:pos x="f3378" y="f3379"/>
              </a:cxn>
              <a:cxn ang="f1740">
                <a:pos x="f3380" y="f3381"/>
              </a:cxn>
              <a:cxn ang="f1740">
                <a:pos x="f3382" y="f3383"/>
              </a:cxn>
              <a:cxn ang="f1740">
                <a:pos x="f3384" y="f3385"/>
              </a:cxn>
              <a:cxn ang="f1740">
                <a:pos x="f3386" y="f3387"/>
              </a:cxn>
              <a:cxn ang="f1740">
                <a:pos x="f3388" y="f3389"/>
              </a:cxn>
              <a:cxn ang="f1740">
                <a:pos x="f3390" y="f3391"/>
              </a:cxn>
              <a:cxn ang="f1740">
                <a:pos x="f3392" y="f3393"/>
              </a:cxn>
              <a:cxn ang="f1740">
                <a:pos x="f3394" y="f3395"/>
              </a:cxn>
              <a:cxn ang="f1740">
                <a:pos x="f3396" y="f3397"/>
              </a:cxn>
              <a:cxn ang="f1740">
                <a:pos x="f3398" y="f3399"/>
              </a:cxn>
              <a:cxn ang="f1740">
                <a:pos x="f3400" y="f3401"/>
              </a:cxn>
              <a:cxn ang="f1740">
                <a:pos x="f3402" y="f3403"/>
              </a:cxn>
              <a:cxn ang="f1740">
                <a:pos x="f3402" y="f3404"/>
              </a:cxn>
              <a:cxn ang="f1740">
                <a:pos x="f2853" y="f2854"/>
              </a:cxn>
            </a:cxnLst>
            <a:rect l="f2849" t="f2852" r="f2850" b="f2851"/>
            <a:pathLst>
              <a:path w="11243827" h="5641173">
                <a:moveTo>
                  <a:pt x="f6" y="f5"/>
                </a:moveTo>
                <a:lnTo>
                  <a:pt x="f6" y="f8"/>
                </a:lnTo>
                <a:lnTo>
                  <a:pt x="f9" y="f10"/>
                </a:lnTo>
                <a:cubicBezTo>
                  <a:pt x="f11" y="f12"/>
                  <a:pt x="f13" y="f14"/>
                  <a:pt x="f15" y="f16"/>
                </a:cubicBezTo>
                <a:cubicBezTo>
                  <a:pt x="f17" y="f18"/>
                  <a:pt x="f19" y="f20"/>
                  <a:pt x="f21" y="f22"/>
                </a:cubicBezTo>
                <a:lnTo>
                  <a:pt x="f23" y="f24"/>
                </a:lnTo>
                <a:lnTo>
                  <a:pt x="f25" y="f26"/>
                </a:lnTo>
                <a:lnTo>
                  <a:pt x="f27" y="f28"/>
                </a:lnTo>
                <a:lnTo>
                  <a:pt x="f29" y="f30"/>
                </a:lnTo>
                <a:cubicBezTo>
                  <a:pt x="f31" y="f32"/>
                  <a:pt x="f33" y="f34"/>
                  <a:pt x="f35" y="f36"/>
                </a:cubicBezTo>
                <a:cubicBezTo>
                  <a:pt x="f37" y="f38"/>
                  <a:pt x="f39" y="f40"/>
                  <a:pt x="f41" y="f42"/>
                </a:cubicBezTo>
                <a:lnTo>
                  <a:pt x="f43" y="f44"/>
                </a:lnTo>
                <a:lnTo>
                  <a:pt x="f45" y="f46"/>
                </a:lnTo>
                <a:lnTo>
                  <a:pt x="f47" y="f48"/>
                </a:lnTo>
                <a:lnTo>
                  <a:pt x="f49" y="f50"/>
                </a:lnTo>
                <a:cubicBezTo>
                  <a:pt x="f51" y="f52"/>
                  <a:pt x="f53" y="f54"/>
                  <a:pt x="f55" y="f56"/>
                </a:cubicBezTo>
                <a:lnTo>
                  <a:pt x="f57" y="f58"/>
                </a:lnTo>
                <a:cubicBezTo>
                  <a:pt x="f59" y="f60"/>
                  <a:pt x="f61" y="f62"/>
                  <a:pt x="f63" y="f64"/>
                </a:cubicBezTo>
                <a:cubicBezTo>
                  <a:pt x="f65" y="f66"/>
                  <a:pt x="f67" y="f68"/>
                  <a:pt x="f69" y="f70"/>
                </a:cubicBezTo>
                <a:cubicBezTo>
                  <a:pt x="f71" y="f72"/>
                  <a:pt x="f73" y="f74"/>
                  <a:pt x="f75" y="f76"/>
                </a:cubicBezTo>
                <a:cubicBezTo>
                  <a:pt x="f77" y="f78"/>
                  <a:pt x="f79" y="f80"/>
                  <a:pt x="f81" y="f82"/>
                </a:cubicBezTo>
                <a:cubicBezTo>
                  <a:pt x="f83" y="f84"/>
                  <a:pt x="f85" y="f86"/>
                  <a:pt x="f87" y="f88"/>
                </a:cubicBezTo>
                <a:lnTo>
                  <a:pt x="f89" y="f90"/>
                </a:lnTo>
                <a:lnTo>
                  <a:pt x="f91" y="f92"/>
                </a:lnTo>
                <a:cubicBezTo>
                  <a:pt x="f93" y="f94"/>
                  <a:pt x="f95" y="f96"/>
                  <a:pt x="f97" y="f98"/>
                </a:cubicBezTo>
                <a:cubicBezTo>
                  <a:pt x="f99" y="f100"/>
                  <a:pt x="f101" y="f102"/>
                  <a:pt x="f103" y="f104"/>
                </a:cubicBezTo>
                <a:cubicBezTo>
                  <a:pt x="f105" y="f106"/>
                  <a:pt x="f107" y="f108"/>
                  <a:pt x="f109" y="f110"/>
                </a:cubicBezTo>
                <a:cubicBezTo>
                  <a:pt x="f111" y="f112"/>
                  <a:pt x="f113" y="f114"/>
                  <a:pt x="f115" y="f116"/>
                </a:cubicBezTo>
                <a:cubicBezTo>
                  <a:pt x="f117" y="f118"/>
                  <a:pt x="f119" y="f120"/>
                  <a:pt x="f121" y="f122"/>
                </a:cubicBezTo>
                <a:lnTo>
                  <a:pt x="f123" y="f124"/>
                </a:lnTo>
                <a:lnTo>
                  <a:pt x="f125" y="f126"/>
                </a:lnTo>
                <a:cubicBezTo>
                  <a:pt x="f127" y="f128"/>
                  <a:pt x="f129" y="f130"/>
                  <a:pt x="f131" y="f132"/>
                </a:cubicBezTo>
                <a:cubicBezTo>
                  <a:pt x="f133" y="f134"/>
                  <a:pt x="f135" y="f136"/>
                  <a:pt x="f137" y="f138"/>
                </a:cubicBezTo>
                <a:cubicBezTo>
                  <a:pt x="f139" y="f140"/>
                  <a:pt x="f141" y="f142"/>
                  <a:pt x="f143" y="f144"/>
                </a:cubicBezTo>
                <a:cubicBezTo>
                  <a:pt x="f145" y="f146"/>
                  <a:pt x="f147" y="f148"/>
                  <a:pt x="f149" y="f150"/>
                </a:cubicBezTo>
                <a:cubicBezTo>
                  <a:pt x="f151" y="f152"/>
                  <a:pt x="f153" y="f154"/>
                  <a:pt x="f155" y="f156"/>
                </a:cubicBezTo>
                <a:cubicBezTo>
                  <a:pt x="f157" y="f158"/>
                  <a:pt x="f159" y="f160"/>
                  <a:pt x="f161" y="f162"/>
                </a:cubicBezTo>
                <a:cubicBezTo>
                  <a:pt x="f163" y="f164"/>
                  <a:pt x="f165" y="f166"/>
                  <a:pt x="f167" y="f168"/>
                </a:cubicBezTo>
                <a:cubicBezTo>
                  <a:pt x="f169" y="f170"/>
                  <a:pt x="f171" y="f172"/>
                  <a:pt x="f173" y="f174"/>
                </a:cubicBezTo>
                <a:cubicBezTo>
                  <a:pt x="f175" y="f176"/>
                  <a:pt x="f177" y="f178"/>
                  <a:pt x="f179" y="f180"/>
                </a:cubicBezTo>
                <a:cubicBezTo>
                  <a:pt x="f181" y="f182"/>
                  <a:pt x="f183" y="f184"/>
                  <a:pt x="f185" y="f186"/>
                </a:cubicBezTo>
                <a:cubicBezTo>
                  <a:pt x="f187" y="f188"/>
                  <a:pt x="f189" y="f190"/>
                  <a:pt x="f191" y="f192"/>
                </a:cubicBezTo>
                <a:cubicBezTo>
                  <a:pt x="f193" y="f194"/>
                  <a:pt x="f195" y="f196"/>
                  <a:pt x="f197" y="f198"/>
                </a:cubicBezTo>
                <a:cubicBezTo>
                  <a:pt x="f199" y="f200"/>
                  <a:pt x="f201" y="f202"/>
                  <a:pt x="f203" y="f204"/>
                </a:cubicBezTo>
                <a:cubicBezTo>
                  <a:pt x="f205" y="f206"/>
                  <a:pt x="f207" y="f208"/>
                  <a:pt x="f209" y="f210"/>
                </a:cubicBezTo>
                <a:cubicBezTo>
                  <a:pt x="f211" y="f212"/>
                  <a:pt x="f213" y="f214"/>
                  <a:pt x="f215" y="f216"/>
                </a:cubicBezTo>
                <a:cubicBezTo>
                  <a:pt x="f217" y="f218"/>
                  <a:pt x="f219" y="f220"/>
                  <a:pt x="f221" y="f222"/>
                </a:cubicBezTo>
                <a:cubicBezTo>
                  <a:pt x="f223" y="f224"/>
                  <a:pt x="f225" y="f226"/>
                  <a:pt x="f227" y="f228"/>
                </a:cubicBezTo>
                <a:lnTo>
                  <a:pt x="f229" y="f230"/>
                </a:lnTo>
                <a:lnTo>
                  <a:pt x="f231" y="f232"/>
                </a:lnTo>
                <a:lnTo>
                  <a:pt x="f233" y="f234"/>
                </a:lnTo>
                <a:lnTo>
                  <a:pt x="f235" y="f236"/>
                </a:lnTo>
                <a:cubicBezTo>
                  <a:pt x="f237" y="f238"/>
                  <a:pt x="f239" y="f240"/>
                  <a:pt x="f241" y="f242"/>
                </a:cubicBezTo>
                <a:cubicBezTo>
                  <a:pt x="f243" y="f244"/>
                  <a:pt x="f245" y="f246"/>
                  <a:pt x="f247" y="f248"/>
                </a:cubicBezTo>
                <a:cubicBezTo>
                  <a:pt x="f249" y="f250"/>
                  <a:pt x="f251" y="f252"/>
                  <a:pt x="f253" y="f254"/>
                </a:cubicBezTo>
                <a:cubicBezTo>
                  <a:pt x="f255" y="f256"/>
                  <a:pt x="f257" y="f258"/>
                  <a:pt x="f259" y="f260"/>
                </a:cubicBezTo>
                <a:cubicBezTo>
                  <a:pt x="f261" y="f262"/>
                  <a:pt x="f263" y="f264"/>
                  <a:pt x="f265" y="f266"/>
                </a:cubicBezTo>
                <a:cubicBezTo>
                  <a:pt x="f267" y="f268"/>
                  <a:pt x="f269" y="f270"/>
                  <a:pt x="f271" y="f272"/>
                </a:cubicBezTo>
                <a:cubicBezTo>
                  <a:pt x="f273" y="f274"/>
                  <a:pt x="f275" y="f276"/>
                  <a:pt x="f277" y="f278"/>
                </a:cubicBezTo>
                <a:cubicBezTo>
                  <a:pt x="f279" y="f280"/>
                  <a:pt x="f281" y="f282"/>
                  <a:pt x="f283" y="f284"/>
                </a:cubicBezTo>
                <a:cubicBezTo>
                  <a:pt x="f285" y="f286"/>
                  <a:pt x="f287" y="f288"/>
                  <a:pt x="f289" y="f290"/>
                </a:cubicBezTo>
                <a:lnTo>
                  <a:pt x="f291" y="f292"/>
                </a:lnTo>
                <a:lnTo>
                  <a:pt x="f293" y="f294"/>
                </a:lnTo>
                <a:cubicBezTo>
                  <a:pt x="f295" y="f296"/>
                  <a:pt x="f297" y="f298"/>
                  <a:pt x="f299" y="f300"/>
                </a:cubicBezTo>
                <a:lnTo>
                  <a:pt x="f301" y="f302"/>
                </a:lnTo>
                <a:lnTo>
                  <a:pt x="f303" y="f304"/>
                </a:lnTo>
                <a:lnTo>
                  <a:pt x="f305" y="f306"/>
                </a:lnTo>
                <a:lnTo>
                  <a:pt x="f307" y="f308"/>
                </a:lnTo>
                <a:lnTo>
                  <a:pt x="f309" y="f310"/>
                </a:lnTo>
                <a:lnTo>
                  <a:pt x="f311" y="f312"/>
                </a:lnTo>
                <a:cubicBezTo>
                  <a:pt x="f313" y="f314"/>
                  <a:pt x="f315" y="f316"/>
                  <a:pt x="f317" y="f318"/>
                </a:cubicBezTo>
                <a:cubicBezTo>
                  <a:pt x="f319" y="f320"/>
                  <a:pt x="f321" y="f322"/>
                  <a:pt x="f323" y="f324"/>
                </a:cubicBezTo>
                <a:cubicBezTo>
                  <a:pt x="f325" y="f326"/>
                  <a:pt x="f327" y="f328"/>
                  <a:pt x="f329" y="f330"/>
                </a:cubicBezTo>
                <a:cubicBezTo>
                  <a:pt x="f331" y="f332"/>
                  <a:pt x="f333" y="f334"/>
                  <a:pt x="f335" y="f336"/>
                </a:cubicBezTo>
                <a:lnTo>
                  <a:pt x="f337" y="f338"/>
                </a:lnTo>
                <a:lnTo>
                  <a:pt x="f339" y="f340"/>
                </a:lnTo>
                <a:cubicBezTo>
                  <a:pt x="f341" y="f342"/>
                  <a:pt x="f343" y="f344"/>
                  <a:pt x="f345" y="f346"/>
                </a:cubicBezTo>
                <a:cubicBezTo>
                  <a:pt x="f347" y="f348"/>
                  <a:pt x="f349" y="f350"/>
                  <a:pt x="f351" y="f352"/>
                </a:cubicBezTo>
                <a:cubicBezTo>
                  <a:pt x="f353" y="f354"/>
                  <a:pt x="f355" y="f356"/>
                  <a:pt x="f357" y="f358"/>
                </a:cubicBezTo>
                <a:cubicBezTo>
                  <a:pt x="f359" y="f360"/>
                  <a:pt x="f361" y="f362"/>
                  <a:pt x="f363" y="f364"/>
                </a:cubicBezTo>
                <a:lnTo>
                  <a:pt x="f365" y="f366"/>
                </a:lnTo>
                <a:lnTo>
                  <a:pt x="f367" y="f368"/>
                </a:lnTo>
                <a:lnTo>
                  <a:pt x="f369" y="f370"/>
                </a:lnTo>
                <a:lnTo>
                  <a:pt x="f371" y="f372"/>
                </a:lnTo>
                <a:lnTo>
                  <a:pt x="f373" y="f374"/>
                </a:lnTo>
                <a:cubicBezTo>
                  <a:pt x="f375" y="f376"/>
                  <a:pt x="f377" y="f378"/>
                  <a:pt x="f379" y="f380"/>
                </a:cubicBezTo>
                <a:lnTo>
                  <a:pt x="f381" y="f382"/>
                </a:lnTo>
                <a:lnTo>
                  <a:pt x="f383" y="f384"/>
                </a:lnTo>
                <a:cubicBezTo>
                  <a:pt x="f385" y="f386"/>
                  <a:pt x="f387" y="f388"/>
                  <a:pt x="f389" y="f390"/>
                </a:cubicBezTo>
                <a:cubicBezTo>
                  <a:pt x="f391" y="f392"/>
                  <a:pt x="f393" y="f394"/>
                  <a:pt x="f395" y="f396"/>
                </a:cubicBezTo>
                <a:cubicBezTo>
                  <a:pt x="f397" y="f398"/>
                  <a:pt x="f399" y="f400"/>
                  <a:pt x="f401" y="f402"/>
                </a:cubicBezTo>
                <a:cubicBezTo>
                  <a:pt x="f403" y="f404"/>
                  <a:pt x="f405" y="f406"/>
                  <a:pt x="f407" y="f408"/>
                </a:cubicBezTo>
                <a:lnTo>
                  <a:pt x="f409" y="f410"/>
                </a:lnTo>
                <a:lnTo>
                  <a:pt x="f411" y="f412"/>
                </a:lnTo>
                <a:lnTo>
                  <a:pt x="f413" y="f414"/>
                </a:lnTo>
                <a:lnTo>
                  <a:pt x="f415" y="f416"/>
                </a:lnTo>
                <a:lnTo>
                  <a:pt x="f417" y="f418"/>
                </a:lnTo>
                <a:lnTo>
                  <a:pt x="f419" y="f420"/>
                </a:lnTo>
                <a:cubicBezTo>
                  <a:pt x="f421" y="f422"/>
                  <a:pt x="f423" y="f424"/>
                  <a:pt x="f425" y="f426"/>
                </a:cubicBezTo>
                <a:lnTo>
                  <a:pt x="f427" y="f428"/>
                </a:lnTo>
                <a:lnTo>
                  <a:pt x="f429" y="f430"/>
                </a:lnTo>
                <a:cubicBezTo>
                  <a:pt x="f431" y="f432"/>
                  <a:pt x="f433" y="f434"/>
                  <a:pt x="f435" y="f436"/>
                </a:cubicBezTo>
                <a:cubicBezTo>
                  <a:pt x="f437" y="f438"/>
                  <a:pt x="f439" y="f440"/>
                  <a:pt x="f441" y="f442"/>
                </a:cubicBezTo>
                <a:cubicBezTo>
                  <a:pt x="f443" y="f444"/>
                  <a:pt x="f445" y="f446"/>
                  <a:pt x="f447" y="f448"/>
                </a:cubicBezTo>
                <a:cubicBezTo>
                  <a:pt x="f449" y="f450"/>
                  <a:pt x="f451" y="f452"/>
                  <a:pt x="f453" y="f454"/>
                </a:cubicBezTo>
                <a:cubicBezTo>
                  <a:pt x="f455" y="f456"/>
                  <a:pt x="f457" y="f458"/>
                  <a:pt x="f459" y="f460"/>
                </a:cubicBezTo>
                <a:cubicBezTo>
                  <a:pt x="f461" y="f462"/>
                  <a:pt x="f463" y="f464"/>
                  <a:pt x="f465" y="f466"/>
                </a:cubicBezTo>
                <a:cubicBezTo>
                  <a:pt x="f467" y="f468"/>
                  <a:pt x="f469" y="f470"/>
                  <a:pt x="f471" y="f472"/>
                </a:cubicBezTo>
                <a:cubicBezTo>
                  <a:pt x="f473" y="f474"/>
                  <a:pt x="f475" y="f476"/>
                  <a:pt x="f477" y="f478"/>
                </a:cubicBezTo>
                <a:lnTo>
                  <a:pt x="f479" y="f480"/>
                </a:lnTo>
                <a:lnTo>
                  <a:pt x="f481" y="f482"/>
                </a:lnTo>
                <a:lnTo>
                  <a:pt x="f483" y="f484"/>
                </a:lnTo>
                <a:lnTo>
                  <a:pt x="f485" y="f486"/>
                </a:lnTo>
                <a:cubicBezTo>
                  <a:pt x="f487" y="f488"/>
                  <a:pt x="f489" y="f490"/>
                  <a:pt x="f491" y="f492"/>
                </a:cubicBezTo>
                <a:cubicBezTo>
                  <a:pt x="f493" y="f494"/>
                  <a:pt x="f495" y="f496"/>
                  <a:pt x="f497" y="f498"/>
                </a:cubicBezTo>
                <a:lnTo>
                  <a:pt x="f499" y="f500"/>
                </a:lnTo>
                <a:lnTo>
                  <a:pt x="f501" y="f502"/>
                </a:lnTo>
                <a:cubicBezTo>
                  <a:pt x="f503" y="f504"/>
                  <a:pt x="f505" y="f506"/>
                  <a:pt x="f507" y="f508"/>
                </a:cubicBezTo>
                <a:lnTo>
                  <a:pt x="f509" y="f510"/>
                </a:lnTo>
                <a:lnTo>
                  <a:pt x="f511" y="f512"/>
                </a:lnTo>
                <a:cubicBezTo>
                  <a:pt x="f513" y="f514"/>
                  <a:pt x="f515" y="f516"/>
                  <a:pt x="f517" y="f518"/>
                </a:cubicBezTo>
                <a:lnTo>
                  <a:pt x="f519" y="f520"/>
                </a:lnTo>
                <a:lnTo>
                  <a:pt x="f521" y="f522"/>
                </a:lnTo>
                <a:cubicBezTo>
                  <a:pt x="f523" y="f524"/>
                  <a:pt x="f525" y="f526"/>
                  <a:pt x="f527" y="f528"/>
                </a:cubicBezTo>
                <a:lnTo>
                  <a:pt x="f529" y="f530"/>
                </a:lnTo>
                <a:lnTo>
                  <a:pt x="f531" y="f532"/>
                </a:lnTo>
                <a:lnTo>
                  <a:pt x="f533" y="f534"/>
                </a:lnTo>
                <a:lnTo>
                  <a:pt x="f535" y="f536"/>
                </a:lnTo>
                <a:lnTo>
                  <a:pt x="f537" y="f538"/>
                </a:lnTo>
                <a:cubicBezTo>
                  <a:pt x="f539" y="f540"/>
                  <a:pt x="f541" y="f542"/>
                  <a:pt x="f543" y="f544"/>
                </a:cubicBezTo>
                <a:lnTo>
                  <a:pt x="f545" y="f546"/>
                </a:lnTo>
                <a:lnTo>
                  <a:pt x="f547" y="f548"/>
                </a:lnTo>
                <a:cubicBezTo>
                  <a:pt x="f549" y="f550"/>
                  <a:pt x="f551" y="f552"/>
                  <a:pt x="f553" y="f554"/>
                </a:cubicBezTo>
                <a:cubicBezTo>
                  <a:pt x="f555" y="f556"/>
                  <a:pt x="f557" y="f558"/>
                  <a:pt x="f559" y="f560"/>
                </a:cubicBezTo>
                <a:cubicBezTo>
                  <a:pt x="f561" y="f562"/>
                  <a:pt x="f563" y="f564"/>
                  <a:pt x="f565" y="f566"/>
                </a:cubicBezTo>
                <a:cubicBezTo>
                  <a:pt x="f567" y="f568"/>
                  <a:pt x="f569" y="f570"/>
                  <a:pt x="f571" y="f572"/>
                </a:cubicBezTo>
                <a:cubicBezTo>
                  <a:pt x="f573" y="f574"/>
                  <a:pt x="f575" y="f576"/>
                  <a:pt x="f577" y="f578"/>
                </a:cubicBezTo>
                <a:cubicBezTo>
                  <a:pt x="f579" y="f580"/>
                  <a:pt x="f581" y="f582"/>
                  <a:pt x="f583" y="f584"/>
                </a:cubicBezTo>
                <a:cubicBezTo>
                  <a:pt x="f585" y="f586"/>
                  <a:pt x="f587" y="f588"/>
                  <a:pt x="f589" y="f590"/>
                </a:cubicBezTo>
                <a:lnTo>
                  <a:pt x="f591" y="f592"/>
                </a:lnTo>
                <a:cubicBezTo>
                  <a:pt x="f593" y="f594"/>
                  <a:pt x="f595" y="f596"/>
                  <a:pt x="f597" y="f598"/>
                </a:cubicBezTo>
                <a:lnTo>
                  <a:pt x="f599" y="f600"/>
                </a:lnTo>
                <a:lnTo>
                  <a:pt x="f601" y="f602"/>
                </a:lnTo>
                <a:cubicBezTo>
                  <a:pt x="f603" y="f604"/>
                  <a:pt x="f605" y="f606"/>
                  <a:pt x="f607" y="f608"/>
                </a:cubicBezTo>
                <a:cubicBezTo>
                  <a:pt x="f609" y="f610"/>
                  <a:pt x="f611" y="f612"/>
                  <a:pt x="f613" y="f614"/>
                </a:cubicBezTo>
                <a:cubicBezTo>
                  <a:pt x="f615" y="f616"/>
                  <a:pt x="f617" y="f618"/>
                  <a:pt x="f619" y="f620"/>
                </a:cubicBezTo>
                <a:cubicBezTo>
                  <a:pt x="f621" y="f622"/>
                  <a:pt x="f623" y="f624"/>
                  <a:pt x="f625" y="f626"/>
                </a:cubicBezTo>
                <a:cubicBezTo>
                  <a:pt x="f627" y="f628"/>
                  <a:pt x="f629" y="f630"/>
                  <a:pt x="f631" y="f632"/>
                </a:cubicBezTo>
                <a:lnTo>
                  <a:pt x="f633" y="f634"/>
                </a:lnTo>
                <a:lnTo>
                  <a:pt x="f635" y="f636"/>
                </a:lnTo>
                <a:cubicBezTo>
                  <a:pt x="f637" y="f638"/>
                  <a:pt x="f639" y="f640"/>
                  <a:pt x="f641" y="f642"/>
                </a:cubicBezTo>
                <a:lnTo>
                  <a:pt x="f643" y="f644"/>
                </a:lnTo>
                <a:cubicBezTo>
                  <a:pt x="f645" y="f646"/>
                  <a:pt x="f647" y="f648"/>
                  <a:pt x="f649" y="f650"/>
                </a:cubicBezTo>
                <a:cubicBezTo>
                  <a:pt x="f651" y="f652"/>
                  <a:pt x="f653" y="f654"/>
                  <a:pt x="f655" y="f656"/>
                </a:cubicBezTo>
                <a:cubicBezTo>
                  <a:pt x="f657" y="f658"/>
                  <a:pt x="f659" y="f660"/>
                  <a:pt x="f661" y="f662"/>
                </a:cubicBezTo>
                <a:cubicBezTo>
                  <a:pt x="f663" y="f664"/>
                  <a:pt x="f665" y="f666"/>
                  <a:pt x="f667" y="f668"/>
                </a:cubicBezTo>
                <a:cubicBezTo>
                  <a:pt x="f669" y="f670"/>
                  <a:pt x="f671" y="f672"/>
                  <a:pt x="f673" y="f674"/>
                </a:cubicBezTo>
                <a:cubicBezTo>
                  <a:pt x="f675" y="f676"/>
                  <a:pt x="f677" y="f678"/>
                  <a:pt x="f679" y="f680"/>
                </a:cubicBezTo>
                <a:cubicBezTo>
                  <a:pt x="f681" y="f682"/>
                  <a:pt x="f683" y="f684"/>
                  <a:pt x="f685" y="f686"/>
                </a:cubicBezTo>
                <a:cubicBezTo>
                  <a:pt x="f687" y="f688"/>
                  <a:pt x="f689" y="f690"/>
                  <a:pt x="f691" y="f692"/>
                </a:cubicBezTo>
                <a:cubicBezTo>
                  <a:pt x="f693" y="f694"/>
                  <a:pt x="f695" y="f696"/>
                  <a:pt x="f697" y="f698"/>
                </a:cubicBezTo>
                <a:lnTo>
                  <a:pt x="f699" y="f700"/>
                </a:lnTo>
                <a:cubicBezTo>
                  <a:pt x="f701" y="f702"/>
                  <a:pt x="f703" y="f704"/>
                  <a:pt x="f705" y="f706"/>
                </a:cubicBezTo>
                <a:cubicBezTo>
                  <a:pt x="f707" y="f708"/>
                  <a:pt x="f709" y="f710"/>
                  <a:pt x="f711" y="f712"/>
                </a:cubicBezTo>
                <a:cubicBezTo>
                  <a:pt x="f713" y="f714"/>
                  <a:pt x="f715" y="f716"/>
                  <a:pt x="f717" y="f718"/>
                </a:cubicBezTo>
                <a:cubicBezTo>
                  <a:pt x="f719" y="f720"/>
                  <a:pt x="f721" y="f722"/>
                  <a:pt x="f723" y="f724"/>
                </a:cubicBezTo>
                <a:cubicBezTo>
                  <a:pt x="f725" y="f726"/>
                  <a:pt x="f727" y="f728"/>
                  <a:pt x="f729" y="f730"/>
                </a:cubicBezTo>
                <a:cubicBezTo>
                  <a:pt x="f731" y="f732"/>
                  <a:pt x="f733" y="f734"/>
                  <a:pt x="f735" y="f736"/>
                </a:cubicBezTo>
                <a:cubicBezTo>
                  <a:pt x="f737" y="f738"/>
                  <a:pt x="f739" y="f740"/>
                  <a:pt x="f741" y="f742"/>
                </a:cubicBezTo>
                <a:cubicBezTo>
                  <a:pt x="f743" y="f744"/>
                  <a:pt x="f745" y="f746"/>
                  <a:pt x="f747" y="f748"/>
                </a:cubicBezTo>
                <a:cubicBezTo>
                  <a:pt x="f749" y="f750"/>
                  <a:pt x="f751" y="f752"/>
                  <a:pt x="f753" y="f754"/>
                </a:cubicBezTo>
                <a:cubicBezTo>
                  <a:pt x="f755" y="f756"/>
                  <a:pt x="f757" y="f758"/>
                  <a:pt x="f759" y="f760"/>
                </a:cubicBezTo>
                <a:cubicBezTo>
                  <a:pt x="f761" y="f762"/>
                  <a:pt x="f763" y="f764"/>
                  <a:pt x="f765" y="f766"/>
                </a:cubicBezTo>
                <a:cubicBezTo>
                  <a:pt x="f767" y="f768"/>
                  <a:pt x="f769" y="f770"/>
                  <a:pt x="f771" y="f772"/>
                </a:cubicBezTo>
                <a:cubicBezTo>
                  <a:pt x="f773" y="f774"/>
                  <a:pt x="f775" y="f776"/>
                  <a:pt x="f777" y="f778"/>
                </a:cubicBezTo>
                <a:cubicBezTo>
                  <a:pt x="f779" y="f780"/>
                  <a:pt x="f781" y="f782"/>
                  <a:pt x="f783" y="f784"/>
                </a:cubicBezTo>
                <a:cubicBezTo>
                  <a:pt x="f785" y="f786"/>
                  <a:pt x="f787" y="f788"/>
                  <a:pt x="f789" y="f790"/>
                </a:cubicBezTo>
                <a:lnTo>
                  <a:pt x="f791" y="f792"/>
                </a:lnTo>
                <a:lnTo>
                  <a:pt x="f793" y="f794"/>
                </a:lnTo>
                <a:lnTo>
                  <a:pt x="f795" y="f796"/>
                </a:lnTo>
                <a:lnTo>
                  <a:pt x="f797" y="f798"/>
                </a:lnTo>
                <a:cubicBezTo>
                  <a:pt x="f799" y="f800"/>
                  <a:pt x="f801" y="f802"/>
                  <a:pt x="f803" y="f804"/>
                </a:cubicBezTo>
                <a:cubicBezTo>
                  <a:pt x="f805" y="f806"/>
                  <a:pt x="f807" y="f808"/>
                  <a:pt x="f809" y="f810"/>
                </a:cubicBezTo>
                <a:cubicBezTo>
                  <a:pt x="f811" y="f812"/>
                  <a:pt x="f813" y="f814"/>
                  <a:pt x="f815" y="f816"/>
                </a:cubicBezTo>
                <a:cubicBezTo>
                  <a:pt x="f817" y="f818"/>
                  <a:pt x="f819" y="f820"/>
                  <a:pt x="f821" y="f822"/>
                </a:cubicBezTo>
                <a:cubicBezTo>
                  <a:pt x="f823" y="f824"/>
                  <a:pt x="f825" y="f826"/>
                  <a:pt x="f827" y="f828"/>
                </a:cubicBezTo>
                <a:lnTo>
                  <a:pt x="f829" y="f830"/>
                </a:lnTo>
                <a:lnTo>
                  <a:pt x="f831" y="f832"/>
                </a:lnTo>
                <a:lnTo>
                  <a:pt x="f833" y="f834"/>
                </a:lnTo>
                <a:cubicBezTo>
                  <a:pt x="f835" y="f836"/>
                  <a:pt x="f837" y="f838"/>
                  <a:pt x="f839" y="f7"/>
                </a:cubicBezTo>
                <a:lnTo>
                  <a:pt x="f840" y="f841"/>
                </a:lnTo>
                <a:lnTo>
                  <a:pt x="f842" y="f843"/>
                </a:lnTo>
                <a:lnTo>
                  <a:pt x="f844" y="f845"/>
                </a:lnTo>
                <a:lnTo>
                  <a:pt x="f846" y="f847"/>
                </a:lnTo>
                <a:lnTo>
                  <a:pt x="f848" y="f849"/>
                </a:lnTo>
                <a:lnTo>
                  <a:pt x="f850" y="f851"/>
                </a:lnTo>
                <a:cubicBezTo>
                  <a:pt x="f852" y="f853"/>
                  <a:pt x="f854" y="f855"/>
                  <a:pt x="f856" y="f857"/>
                </a:cubicBezTo>
                <a:lnTo>
                  <a:pt x="f858" y="f859"/>
                </a:lnTo>
                <a:lnTo>
                  <a:pt x="f860" y="f861"/>
                </a:lnTo>
                <a:cubicBezTo>
                  <a:pt x="f862" y="f863"/>
                  <a:pt x="f864" y="f865"/>
                  <a:pt x="f866" y="f867"/>
                </a:cubicBezTo>
                <a:cubicBezTo>
                  <a:pt x="f868" y="f869"/>
                  <a:pt x="f870" y="f871"/>
                  <a:pt x="f872" y="f873"/>
                </a:cubicBezTo>
                <a:cubicBezTo>
                  <a:pt x="f874" y="f875"/>
                  <a:pt x="f876" y="f877"/>
                  <a:pt x="f878" y="f879"/>
                </a:cubicBezTo>
                <a:cubicBezTo>
                  <a:pt x="f880" y="f881"/>
                  <a:pt x="f882" y="f883"/>
                  <a:pt x="f884" y="f885"/>
                </a:cubicBezTo>
                <a:cubicBezTo>
                  <a:pt x="f886" y="f887"/>
                  <a:pt x="f888" y="f889"/>
                  <a:pt x="f890" y="f891"/>
                </a:cubicBezTo>
                <a:cubicBezTo>
                  <a:pt x="f892" y="f893"/>
                  <a:pt x="f894" y="f895"/>
                  <a:pt x="f896" y="f897"/>
                </a:cubicBezTo>
                <a:cubicBezTo>
                  <a:pt x="f898" y="f899"/>
                  <a:pt x="f900" y="f901"/>
                  <a:pt x="f902" y="f903"/>
                </a:cubicBezTo>
                <a:lnTo>
                  <a:pt x="f904" y="f905"/>
                </a:lnTo>
                <a:lnTo>
                  <a:pt x="f906" y="f907"/>
                </a:lnTo>
                <a:lnTo>
                  <a:pt x="f908" y="f909"/>
                </a:lnTo>
                <a:lnTo>
                  <a:pt x="f910" y="f911"/>
                </a:lnTo>
                <a:cubicBezTo>
                  <a:pt x="f912" y="f913"/>
                  <a:pt x="f914" y="f915"/>
                  <a:pt x="f916" y="f917"/>
                </a:cubicBezTo>
                <a:cubicBezTo>
                  <a:pt x="f918" y="f919"/>
                  <a:pt x="f920" y="f921"/>
                  <a:pt x="f922" y="f923"/>
                </a:cubicBezTo>
                <a:lnTo>
                  <a:pt x="f924" y="f925"/>
                </a:lnTo>
                <a:lnTo>
                  <a:pt x="f926" y="f927"/>
                </a:lnTo>
                <a:cubicBezTo>
                  <a:pt x="f928" y="f929"/>
                  <a:pt x="f930" y="f931"/>
                  <a:pt x="f932" y="f933"/>
                </a:cubicBezTo>
                <a:lnTo>
                  <a:pt x="f934" y="f935"/>
                </a:lnTo>
                <a:lnTo>
                  <a:pt x="f936" y="f937"/>
                </a:lnTo>
                <a:lnTo>
                  <a:pt x="f938" y="f939"/>
                </a:lnTo>
                <a:cubicBezTo>
                  <a:pt x="f940" y="f941"/>
                  <a:pt x="f942" y="f943"/>
                  <a:pt x="f944" y="f945"/>
                </a:cubicBezTo>
                <a:cubicBezTo>
                  <a:pt x="f946" y="f947"/>
                  <a:pt x="f948" y="f949"/>
                  <a:pt x="f950" y="f951"/>
                </a:cubicBezTo>
                <a:cubicBezTo>
                  <a:pt x="f952" y="f953"/>
                  <a:pt x="f954" y="f955"/>
                  <a:pt x="f956" y="f957"/>
                </a:cubicBezTo>
                <a:cubicBezTo>
                  <a:pt x="f958" y="f959"/>
                  <a:pt x="f960" y="f961"/>
                  <a:pt x="f962" y="f963"/>
                </a:cubicBezTo>
                <a:cubicBezTo>
                  <a:pt x="f964" y="f965"/>
                  <a:pt x="f966" y="f967"/>
                  <a:pt x="f968" y="f969"/>
                </a:cubicBezTo>
                <a:cubicBezTo>
                  <a:pt x="f970" y="f971"/>
                  <a:pt x="f972" y="f973"/>
                  <a:pt x="f974" y="f975"/>
                </a:cubicBezTo>
                <a:lnTo>
                  <a:pt x="f976" y="f977"/>
                </a:lnTo>
                <a:lnTo>
                  <a:pt x="f978" y="f979"/>
                </a:lnTo>
                <a:lnTo>
                  <a:pt x="f980" y="f981"/>
                </a:lnTo>
                <a:lnTo>
                  <a:pt x="f982" y="f983"/>
                </a:lnTo>
                <a:cubicBezTo>
                  <a:pt x="f984" y="f985"/>
                  <a:pt x="f986" y="f987"/>
                  <a:pt x="f988" y="f989"/>
                </a:cubicBezTo>
                <a:cubicBezTo>
                  <a:pt x="f990" y="f991"/>
                  <a:pt x="f992" y="f993"/>
                  <a:pt x="f994" y="f995"/>
                </a:cubicBezTo>
                <a:cubicBezTo>
                  <a:pt x="f996" y="f997"/>
                  <a:pt x="f998" y="f999"/>
                  <a:pt x="f1000" y="f1001"/>
                </a:cubicBezTo>
                <a:cubicBezTo>
                  <a:pt x="f1002" y="f1003"/>
                  <a:pt x="f1004" y="f1005"/>
                  <a:pt x="f1006" y="f1007"/>
                </a:cubicBezTo>
                <a:cubicBezTo>
                  <a:pt x="f1008" y="f1009"/>
                  <a:pt x="f1010" y="f1011"/>
                  <a:pt x="f1012" y="f1013"/>
                </a:cubicBezTo>
                <a:cubicBezTo>
                  <a:pt x="f1014" y="f1015"/>
                  <a:pt x="f1016" y="f1017"/>
                  <a:pt x="f1018" y="f1019"/>
                </a:cubicBezTo>
                <a:cubicBezTo>
                  <a:pt x="f1020" y="f1021"/>
                  <a:pt x="f1022" y="f1023"/>
                  <a:pt x="f1024" y="f1025"/>
                </a:cubicBezTo>
                <a:lnTo>
                  <a:pt x="f1026" y="f1027"/>
                </a:lnTo>
                <a:lnTo>
                  <a:pt x="f1028" y="f1029"/>
                </a:lnTo>
                <a:lnTo>
                  <a:pt x="f1030" y="f1031"/>
                </a:lnTo>
                <a:lnTo>
                  <a:pt x="f1032" y="f1033"/>
                </a:lnTo>
                <a:cubicBezTo>
                  <a:pt x="f1034" y="f1035"/>
                  <a:pt x="f1036" y="f1037"/>
                  <a:pt x="f1038" y="f1039"/>
                </a:cubicBezTo>
                <a:lnTo>
                  <a:pt x="f1040" y="f1041"/>
                </a:lnTo>
                <a:lnTo>
                  <a:pt x="f1042" y="f1043"/>
                </a:lnTo>
                <a:cubicBezTo>
                  <a:pt x="f1044" y="f1045"/>
                  <a:pt x="f1046" y="f1047"/>
                  <a:pt x="f1048" y="f1049"/>
                </a:cubicBezTo>
                <a:lnTo>
                  <a:pt x="f1050" y="f1051"/>
                </a:lnTo>
                <a:lnTo>
                  <a:pt x="f1052" y="f1053"/>
                </a:lnTo>
                <a:cubicBezTo>
                  <a:pt x="f1054" y="f1055"/>
                  <a:pt x="f1056" y="f1057"/>
                  <a:pt x="f1058" y="f1059"/>
                </a:cubicBezTo>
                <a:lnTo>
                  <a:pt x="f1060" y="f1061"/>
                </a:lnTo>
                <a:lnTo>
                  <a:pt x="f1062" y="f1063"/>
                </a:lnTo>
                <a:cubicBezTo>
                  <a:pt x="f1064" y="f1065"/>
                  <a:pt x="f1066" y="f1067"/>
                  <a:pt x="f1068" y="f1069"/>
                </a:cubicBezTo>
                <a:cubicBezTo>
                  <a:pt x="f1070" y="f1071"/>
                  <a:pt x="f1072" y="f1073"/>
                  <a:pt x="f1074" y="f1075"/>
                </a:cubicBezTo>
                <a:lnTo>
                  <a:pt x="f1076" y="f1077"/>
                </a:lnTo>
                <a:lnTo>
                  <a:pt x="f1078" y="f1079"/>
                </a:lnTo>
                <a:lnTo>
                  <a:pt x="f1080" y="f1081"/>
                </a:lnTo>
                <a:lnTo>
                  <a:pt x="f1082" y="f1083"/>
                </a:lnTo>
                <a:cubicBezTo>
                  <a:pt x="f1084" y="f1085"/>
                  <a:pt x="f1086" y="f1087"/>
                  <a:pt x="f1088" y="f1089"/>
                </a:cubicBezTo>
                <a:cubicBezTo>
                  <a:pt x="f1090" y="f1091"/>
                  <a:pt x="f1092" y="f1093"/>
                  <a:pt x="f1094" y="f1095"/>
                </a:cubicBezTo>
                <a:cubicBezTo>
                  <a:pt x="f1096" y="f1097"/>
                  <a:pt x="f1098" y="f1099"/>
                  <a:pt x="f1100" y="f1101"/>
                </a:cubicBezTo>
                <a:cubicBezTo>
                  <a:pt x="f1102" y="f1103"/>
                  <a:pt x="f1104" y="f1105"/>
                  <a:pt x="f1106" y="f1107"/>
                </a:cubicBezTo>
                <a:cubicBezTo>
                  <a:pt x="f1108" y="f1109"/>
                  <a:pt x="f1110" y="f1111"/>
                  <a:pt x="f1112" y="f1113"/>
                </a:cubicBezTo>
                <a:cubicBezTo>
                  <a:pt x="f1114" y="f1115"/>
                  <a:pt x="f1116" y="f1117"/>
                  <a:pt x="f1118" y="f1119"/>
                </a:cubicBezTo>
                <a:cubicBezTo>
                  <a:pt x="f1120" y="f1121"/>
                  <a:pt x="f1122" y="f1123"/>
                  <a:pt x="f1124" y="f1125"/>
                </a:cubicBezTo>
                <a:lnTo>
                  <a:pt x="f1126" y="f1127"/>
                </a:lnTo>
                <a:lnTo>
                  <a:pt x="f1128" y="f1129"/>
                </a:lnTo>
                <a:cubicBezTo>
                  <a:pt x="f1130" y="f1131"/>
                  <a:pt x="f1132" y="f1133"/>
                  <a:pt x="f1134" y="f1135"/>
                </a:cubicBezTo>
                <a:lnTo>
                  <a:pt x="f1136" y="f1137"/>
                </a:lnTo>
                <a:lnTo>
                  <a:pt x="f1138" y="f1139"/>
                </a:lnTo>
                <a:lnTo>
                  <a:pt x="f1140" y="f1141"/>
                </a:lnTo>
                <a:lnTo>
                  <a:pt x="f1142" y="f1143"/>
                </a:lnTo>
                <a:cubicBezTo>
                  <a:pt x="f1144" y="f1145"/>
                  <a:pt x="f1146" y="f1147"/>
                  <a:pt x="f1148" y="f1149"/>
                </a:cubicBezTo>
                <a:cubicBezTo>
                  <a:pt x="f1150" y="f1151"/>
                  <a:pt x="f1152" y="f1153"/>
                  <a:pt x="f1154" y="f1155"/>
                </a:cubicBezTo>
                <a:cubicBezTo>
                  <a:pt x="f1156" y="f1157"/>
                  <a:pt x="f1158" y="f1159"/>
                  <a:pt x="f1160" y="f1161"/>
                </a:cubicBezTo>
                <a:lnTo>
                  <a:pt x="f1162" y="f1163"/>
                </a:lnTo>
                <a:lnTo>
                  <a:pt x="f1164" y="f1165"/>
                </a:lnTo>
                <a:cubicBezTo>
                  <a:pt x="f1166" y="f1167"/>
                  <a:pt x="f1168" y="f1169"/>
                  <a:pt x="f1170" y="f1171"/>
                </a:cubicBezTo>
                <a:lnTo>
                  <a:pt x="f1172" y="f1173"/>
                </a:lnTo>
                <a:lnTo>
                  <a:pt x="f5" y="f1174"/>
                </a:lnTo>
                <a:lnTo>
                  <a:pt x="f5" y="f1175"/>
                </a:lnTo>
                <a:lnTo>
                  <a:pt x="f6" y="f5"/>
                </a:lnTo>
                <a:close/>
              </a:path>
            </a:pathLst>
          </a:custGeom>
          <a:solidFill>
            <a:srgbClr val="FFFFFF">
              <a:alpha val="8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5" name="Title 1">
            <a:extLst>
              <a:ext uri="{FF2B5EF4-FFF2-40B4-BE49-F238E27FC236}">
                <a16:creationId xmlns:a16="http://schemas.microsoft.com/office/drawing/2014/main" id="{1AE24702-59BF-417D-B3FB-8F53937A3AC6}"/>
              </a:ext>
            </a:extLst>
          </p:cNvPr>
          <p:cNvSpPr txBox="1">
            <a:spLocks noGrp="1"/>
          </p:cNvSpPr>
          <p:nvPr>
            <p:ph type="title"/>
          </p:nvPr>
        </p:nvSpPr>
        <p:spPr>
          <a:xfrm>
            <a:off x="1637854" y="782699"/>
            <a:ext cx="8924388" cy="933483"/>
          </a:xfrm>
        </p:spPr>
        <p:txBody>
          <a:bodyPr anchorCtr="1"/>
          <a:lstStyle/>
          <a:p>
            <a:pPr lvl="0" algn="ctr"/>
            <a:r>
              <a:rPr lang="en-US" sz="4800" b="1" dirty="0">
                <a:latin typeface="Kinetic Letters" pitchFamily="50"/>
              </a:rPr>
              <a:t>Trips and Visitors</a:t>
            </a:r>
            <a:endParaRPr lang="en-GB" sz="4800" b="1" dirty="0">
              <a:latin typeface="Kinetic Letters" pitchFamily="50"/>
            </a:endParaRPr>
          </a:p>
        </p:txBody>
      </p:sp>
      <p:sp>
        <p:nvSpPr>
          <p:cNvPr id="6" name="Rectangle 6">
            <a:extLst>
              <a:ext uri="{FF2B5EF4-FFF2-40B4-BE49-F238E27FC236}">
                <a16:creationId xmlns:a16="http://schemas.microsoft.com/office/drawing/2014/main" id="{E3DC908D-01CD-46B1-80A4-6DA88ECD3293}"/>
              </a:ext>
            </a:extLst>
          </p:cNvPr>
          <p:cNvSpPr>
            <a:spLocks noMove="1" noResize="1"/>
          </p:cNvSpPr>
          <p:nvPr/>
        </p:nvSpPr>
        <p:spPr>
          <a:xfrm>
            <a:off x="5421724" y="351733"/>
            <a:ext cx="1348547" cy="407804"/>
          </a:xfrm>
          <a:custGeom>
            <a:avLst/>
            <a:gdLst>
              <a:gd name="f0" fmla="val 10800000"/>
              <a:gd name="f1" fmla="val 5400000"/>
              <a:gd name="f2" fmla="val 180"/>
              <a:gd name="f3" fmla="val w"/>
              <a:gd name="f4" fmla="val h"/>
              <a:gd name="f5" fmla="val 0"/>
              <a:gd name="f6" fmla="val 2201784"/>
              <a:gd name="f7" fmla="val 594531"/>
              <a:gd name="f8" fmla="val 13413"/>
              <a:gd name="f9" fmla="val 26000"/>
              <a:gd name="f10" fmla="val 37534"/>
              <a:gd name="f11" fmla="val 24897"/>
              <a:gd name="f12" fmla="val 66194"/>
              <a:gd name="f13" fmla="val 1103"/>
              <a:gd name="f14" fmla="val 90315"/>
              <a:gd name="f15" fmla="val 781874"/>
              <a:gd name="f16" fmla="val 4129"/>
              <a:gd name="f17" fmla="val 1607589"/>
              <a:gd name="f18" fmla="val 24681"/>
              <a:gd name="f19" fmla="val 2170127"/>
              <a:gd name="f20" fmla="val 33245"/>
              <a:gd name="f21" fmla="val 2169852"/>
              <a:gd name="f22" fmla="val 63908"/>
              <a:gd name="f23" fmla="val 2182593"/>
              <a:gd name="f24" fmla="val 78249"/>
              <a:gd name="f25" fmla="val 2182318"/>
              <a:gd name="f26" fmla="val 108912"/>
              <a:gd name="f27" fmla="val 2188231"/>
              <a:gd name="f28" fmla="val 177186"/>
              <a:gd name="f29" fmla="val 2189743"/>
              <a:gd name="f30" fmla="val 342869"/>
              <a:gd name="f31" fmla="val 2191393"/>
              <a:gd name="f32" fmla="val 422031"/>
              <a:gd name="f33" fmla="val 2193043"/>
              <a:gd name="f34" fmla="val 501193"/>
              <a:gd name="f35" fmla="val 2213396"/>
              <a:gd name="f36" fmla="val 555146"/>
              <a:gd name="f37" fmla="val 2192219"/>
              <a:gd name="f38" fmla="val 583886"/>
              <a:gd name="f39" fmla="val 2172279"/>
              <a:gd name="f40" fmla="val 582877"/>
              <a:gd name="f41" fmla="val 2093346"/>
              <a:gd name="f42" fmla="val 595483"/>
              <a:gd name="f43" fmla="val 2073406"/>
              <a:gd name="f44" fmla="val 594474"/>
              <a:gd name="f45" fmla="val 22489"/>
              <a:gd name="f46" fmla="val 5849"/>
              <a:gd name="f47" fmla="val 592962"/>
              <a:gd name="f48" fmla="val 27580"/>
              <a:gd name="f49" fmla="val 542791"/>
              <a:gd name="f50" fmla="val 26783"/>
              <a:gd name="f51" fmla="val 512790"/>
              <a:gd name="f52" fmla="val 25986"/>
              <a:gd name="f53" fmla="val 482789"/>
              <a:gd name="f54" fmla="val 18464"/>
              <a:gd name="f55" fmla="val 450015"/>
              <a:gd name="f56" fmla="val 17708"/>
              <a:gd name="f57" fmla="val 403879"/>
              <a:gd name="f58" fmla="val 16952"/>
              <a:gd name="f59" fmla="val 357743"/>
              <a:gd name="f60" fmla="val -14855"/>
              <a:gd name="f61" fmla="val 308787"/>
              <a:gd name="f62" fmla="val 8632"/>
              <a:gd name="f63" fmla="val 235975"/>
              <a:gd name="f64" fmla="val 7119"/>
              <a:gd name="f65" fmla="val 142994"/>
              <a:gd name="f66" fmla="val -201"/>
              <a:gd name="f67" fmla="val 65329"/>
              <a:gd name="f68" fmla="+- 0 0 -90"/>
              <a:gd name="f69" fmla="*/ f3 1 2201784"/>
              <a:gd name="f70" fmla="*/ f4 1 594531"/>
              <a:gd name="f71" fmla="val f5"/>
              <a:gd name="f72" fmla="val f6"/>
              <a:gd name="f73" fmla="val f7"/>
              <a:gd name="f74" fmla="*/ f68 f0 1"/>
              <a:gd name="f75" fmla="+- f73 0 f71"/>
              <a:gd name="f76" fmla="+- f72 0 f71"/>
              <a:gd name="f77" fmla="*/ f74 1 f2"/>
              <a:gd name="f78" fmla="*/ f76 1 2201784"/>
              <a:gd name="f79" fmla="*/ f75 1 594531"/>
              <a:gd name="f80" fmla="*/ 0 f75 1"/>
              <a:gd name="f81" fmla="*/ 108912 f75 1"/>
              <a:gd name="f82" fmla="*/ 583886 f75 1"/>
              <a:gd name="f83" fmla="*/ 594474 f75 1"/>
              <a:gd name="f84" fmla="*/ 26000 f75 1"/>
              <a:gd name="f85" fmla="*/ 235975 f75 1"/>
              <a:gd name="f86" fmla="*/ 403879 f75 1"/>
              <a:gd name="f87" fmla="*/ 422031 f75 1"/>
              <a:gd name="f88" fmla="*/ 512790 f75 1"/>
              <a:gd name="f89" fmla="*/ 13413 f76 1"/>
              <a:gd name="f90" fmla="*/ 90315 f76 1"/>
              <a:gd name="f91" fmla="*/ 2182318 f76 1"/>
              <a:gd name="f92" fmla="*/ 2191393 f76 1"/>
              <a:gd name="f93" fmla="*/ 2192219 f76 1"/>
              <a:gd name="f94" fmla="*/ 2073406 f76 1"/>
              <a:gd name="f95" fmla="*/ 22489 f76 1"/>
              <a:gd name="f96" fmla="*/ 26783 f76 1"/>
              <a:gd name="f97" fmla="*/ 17708 f76 1"/>
              <a:gd name="f98" fmla="*/ 8632 f76 1"/>
              <a:gd name="f99" fmla="*/ 2170127 f76 1"/>
              <a:gd name="f100" fmla="*/ 33245 f75 1"/>
              <a:gd name="f101" fmla="+- f77 0 f1"/>
              <a:gd name="f102" fmla="*/ f80 1 594531"/>
              <a:gd name="f103" fmla="*/ f81 1 594531"/>
              <a:gd name="f104" fmla="*/ f82 1 594531"/>
              <a:gd name="f105" fmla="*/ f83 1 594531"/>
              <a:gd name="f106" fmla="*/ f84 1 594531"/>
              <a:gd name="f107" fmla="*/ f85 1 594531"/>
              <a:gd name="f108" fmla="*/ f86 1 594531"/>
              <a:gd name="f109" fmla="*/ f87 1 594531"/>
              <a:gd name="f110" fmla="*/ f88 1 594531"/>
              <a:gd name="f111" fmla="*/ f89 1 2201784"/>
              <a:gd name="f112" fmla="*/ f90 1 2201784"/>
              <a:gd name="f113" fmla="*/ f91 1 2201784"/>
              <a:gd name="f114" fmla="*/ f92 1 2201784"/>
              <a:gd name="f115" fmla="*/ f93 1 2201784"/>
              <a:gd name="f116" fmla="*/ f94 1 2201784"/>
              <a:gd name="f117" fmla="*/ f95 1 2201784"/>
              <a:gd name="f118" fmla="*/ f96 1 2201784"/>
              <a:gd name="f119" fmla="*/ f97 1 2201784"/>
              <a:gd name="f120" fmla="*/ f98 1 2201784"/>
              <a:gd name="f121" fmla="*/ f99 1 2201784"/>
              <a:gd name="f122" fmla="*/ f100 1 594531"/>
              <a:gd name="f123" fmla="*/ f71 1 f78"/>
              <a:gd name="f124" fmla="*/ f72 1 f78"/>
              <a:gd name="f125" fmla="*/ f71 1 f79"/>
              <a:gd name="f126" fmla="*/ f73 1 f79"/>
              <a:gd name="f127" fmla="*/ f111 1 f78"/>
              <a:gd name="f128" fmla="*/ f106 1 f79"/>
              <a:gd name="f129" fmla="*/ f112 1 f78"/>
              <a:gd name="f130" fmla="*/ f102 1 f79"/>
              <a:gd name="f131" fmla="*/ f121 1 f78"/>
              <a:gd name="f132" fmla="*/ f122 1 f79"/>
              <a:gd name="f133" fmla="*/ f113 1 f78"/>
              <a:gd name="f134" fmla="*/ f103 1 f79"/>
              <a:gd name="f135" fmla="*/ f114 1 f78"/>
              <a:gd name="f136" fmla="*/ f109 1 f79"/>
              <a:gd name="f137" fmla="*/ f115 1 f78"/>
              <a:gd name="f138" fmla="*/ f104 1 f79"/>
              <a:gd name="f139" fmla="*/ f116 1 f78"/>
              <a:gd name="f140" fmla="*/ f105 1 f79"/>
              <a:gd name="f141" fmla="*/ f117 1 f78"/>
              <a:gd name="f142" fmla="*/ f118 1 f78"/>
              <a:gd name="f143" fmla="*/ f110 1 f79"/>
              <a:gd name="f144" fmla="*/ f119 1 f78"/>
              <a:gd name="f145" fmla="*/ f108 1 f79"/>
              <a:gd name="f146" fmla="*/ f120 1 f78"/>
              <a:gd name="f147" fmla="*/ f107 1 f79"/>
              <a:gd name="f148" fmla="*/ f123 f69 1"/>
              <a:gd name="f149" fmla="*/ f124 f69 1"/>
              <a:gd name="f150" fmla="*/ f126 f70 1"/>
              <a:gd name="f151" fmla="*/ f125 f70 1"/>
              <a:gd name="f152" fmla="*/ f127 f69 1"/>
              <a:gd name="f153" fmla="*/ f128 f70 1"/>
              <a:gd name="f154" fmla="*/ f129 f69 1"/>
              <a:gd name="f155" fmla="*/ f130 f70 1"/>
              <a:gd name="f156" fmla="*/ f131 f69 1"/>
              <a:gd name="f157" fmla="*/ f132 f70 1"/>
              <a:gd name="f158" fmla="*/ f133 f69 1"/>
              <a:gd name="f159" fmla="*/ f134 f70 1"/>
              <a:gd name="f160" fmla="*/ f135 f69 1"/>
              <a:gd name="f161" fmla="*/ f136 f70 1"/>
              <a:gd name="f162" fmla="*/ f137 f69 1"/>
              <a:gd name="f163" fmla="*/ f138 f70 1"/>
              <a:gd name="f164" fmla="*/ f139 f69 1"/>
              <a:gd name="f165" fmla="*/ f140 f70 1"/>
              <a:gd name="f166" fmla="*/ f141 f69 1"/>
              <a:gd name="f167" fmla="*/ f142 f69 1"/>
              <a:gd name="f168" fmla="*/ f143 f70 1"/>
              <a:gd name="f169" fmla="*/ f144 f69 1"/>
              <a:gd name="f170" fmla="*/ f145 f70 1"/>
              <a:gd name="f171" fmla="*/ f146 f69 1"/>
              <a:gd name="f172" fmla="*/ f147 f70 1"/>
            </a:gdLst>
            <a:ahLst/>
            <a:cxnLst>
              <a:cxn ang="3cd4">
                <a:pos x="hc" y="t"/>
              </a:cxn>
              <a:cxn ang="0">
                <a:pos x="r" y="vc"/>
              </a:cxn>
              <a:cxn ang="cd4">
                <a:pos x="hc" y="b"/>
              </a:cxn>
              <a:cxn ang="cd2">
                <a:pos x="l" y="vc"/>
              </a:cxn>
              <a:cxn ang="f101">
                <a:pos x="f152" y="f153"/>
              </a:cxn>
              <a:cxn ang="f101">
                <a:pos x="f154" y="f155"/>
              </a:cxn>
              <a:cxn ang="f101">
                <a:pos x="f156" y="f157"/>
              </a:cxn>
              <a:cxn ang="f101">
                <a:pos x="f158" y="f159"/>
              </a:cxn>
              <a:cxn ang="f101">
                <a:pos x="f160" y="f161"/>
              </a:cxn>
              <a:cxn ang="f101">
                <a:pos x="f162" y="f163"/>
              </a:cxn>
              <a:cxn ang="f101">
                <a:pos x="f164" y="f165"/>
              </a:cxn>
              <a:cxn ang="f101">
                <a:pos x="f166" y="f163"/>
              </a:cxn>
              <a:cxn ang="f101">
                <a:pos x="f167" y="f168"/>
              </a:cxn>
              <a:cxn ang="f101">
                <a:pos x="f169" y="f170"/>
              </a:cxn>
              <a:cxn ang="f101">
                <a:pos x="f171" y="f172"/>
              </a:cxn>
              <a:cxn ang="f101">
                <a:pos x="f152" y="f153"/>
              </a:cxn>
            </a:cxnLst>
            <a:rect l="f148" t="f151" r="f149" b="f150"/>
            <a:pathLst>
              <a:path w="2201784" h="594531">
                <a:moveTo>
                  <a:pt x="f8" y="f9"/>
                </a:moveTo>
                <a:cubicBezTo>
                  <a:pt x="f10" y="f11"/>
                  <a:pt x="f12" y="f13"/>
                  <a:pt x="f14" y="f5"/>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lnTo>
                  <a:pt x="f45" y="f38"/>
                </a:lnTo>
                <a:cubicBezTo>
                  <a:pt x="f46" y="f47"/>
                  <a:pt x="f48" y="f49"/>
                  <a:pt x="f50" y="f51"/>
                </a:cubicBezTo>
                <a:cubicBezTo>
                  <a:pt x="f52" y="f53"/>
                  <a:pt x="f54" y="f55"/>
                  <a:pt x="f56" y="f57"/>
                </a:cubicBezTo>
                <a:cubicBezTo>
                  <a:pt x="f58" y="f59"/>
                  <a:pt x="f60" y="f61"/>
                  <a:pt x="f62" y="f63"/>
                </a:cubicBezTo>
                <a:cubicBezTo>
                  <a:pt x="f64" y="f65"/>
                  <a:pt x="f66" y="f67"/>
                  <a:pt x="f8" y="f9"/>
                </a:cubicBezTo>
                <a:close/>
              </a:path>
            </a:pathLst>
          </a:custGeom>
          <a:solidFill>
            <a:srgbClr val="D9D4D0">
              <a:alpha val="3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7" name="Content Placeholder 2">
            <a:extLst>
              <a:ext uri="{FF2B5EF4-FFF2-40B4-BE49-F238E27FC236}">
                <a16:creationId xmlns:a16="http://schemas.microsoft.com/office/drawing/2014/main" id="{9157EA9B-A1B0-4896-8CF5-BB0FC044BC4F}"/>
              </a:ext>
            </a:extLst>
          </p:cNvPr>
          <p:cNvSpPr txBox="1">
            <a:spLocks noGrp="1"/>
          </p:cNvSpPr>
          <p:nvPr>
            <p:ph idx="1"/>
          </p:nvPr>
        </p:nvSpPr>
        <p:spPr>
          <a:xfrm>
            <a:off x="1637854" y="1615737"/>
            <a:ext cx="8593512" cy="4005830"/>
          </a:xfrm>
        </p:spPr>
        <p:txBody>
          <a:bodyPr>
            <a:normAutofit lnSpcReduction="10000"/>
          </a:bodyPr>
          <a:lstStyle/>
          <a:p>
            <a:pPr marL="546097" lvl="0" algn="ctr">
              <a:lnSpc>
                <a:spcPct val="70000"/>
              </a:lnSpc>
              <a:spcBef>
                <a:spcPts val="400"/>
              </a:spcBef>
              <a:buNone/>
            </a:pPr>
            <a:r>
              <a:rPr lang="en-US" sz="2600" dirty="0">
                <a:uFill>
                  <a:solidFill>
                    <a:srgbClr val="000000"/>
                  </a:solidFill>
                </a:uFill>
                <a:latin typeface="Kinetic Letters" pitchFamily="50"/>
              </a:rPr>
              <a:t>We will go on a trip at least once every half term, we like to use our local area as much as we can.   We also like to invite visitors to school, so if you have anything interesting to share, please let us know.</a:t>
            </a:r>
            <a:endParaRPr lang="en-GB" sz="2600" b="1" u="sng" dirty="0">
              <a:uFill>
                <a:solidFill>
                  <a:srgbClr val="000000"/>
                </a:solidFill>
              </a:uFill>
              <a:latin typeface="Kinetic Letters" pitchFamily="50"/>
            </a:endParaRPr>
          </a:p>
          <a:p>
            <a:pPr marL="546097" lvl="0" algn="ctr">
              <a:lnSpc>
                <a:spcPct val="70000"/>
              </a:lnSpc>
              <a:spcBef>
                <a:spcPts val="400"/>
              </a:spcBef>
              <a:buNone/>
            </a:pPr>
            <a:r>
              <a:rPr lang="en-US" sz="2600" dirty="0">
                <a:uFill>
                  <a:solidFill>
                    <a:srgbClr val="000000"/>
                  </a:solidFill>
                </a:uFill>
                <a:latin typeface="Kinetic Letters" pitchFamily="50"/>
              </a:rPr>
              <a:t> </a:t>
            </a:r>
            <a:endParaRPr lang="en-GB" sz="2600" b="1" u="sng" dirty="0">
              <a:uFill>
                <a:solidFill>
                  <a:srgbClr val="000000"/>
                </a:solidFill>
              </a:uFill>
              <a:latin typeface="Kinetic Letters" pitchFamily="50"/>
            </a:endParaRPr>
          </a:p>
          <a:p>
            <a:pPr marL="546097" lvl="0" algn="ctr">
              <a:lnSpc>
                <a:spcPct val="70000"/>
              </a:lnSpc>
              <a:spcBef>
                <a:spcPts val="400"/>
              </a:spcBef>
              <a:buNone/>
            </a:pPr>
            <a:r>
              <a:rPr lang="en-US" sz="2600" dirty="0">
                <a:uFill>
                  <a:solidFill>
                    <a:srgbClr val="000000"/>
                  </a:solidFill>
                </a:uFill>
                <a:latin typeface="Kinetic Letters" pitchFamily="50"/>
              </a:rPr>
              <a:t>Recent trips and visitors have included:</a:t>
            </a:r>
          </a:p>
          <a:p>
            <a:pPr marL="546097" lvl="0" algn="ctr">
              <a:lnSpc>
                <a:spcPct val="70000"/>
              </a:lnSpc>
              <a:spcBef>
                <a:spcPts val="400"/>
              </a:spcBef>
              <a:buNone/>
            </a:pPr>
            <a:endParaRPr lang="en-GB" sz="2600" b="1" u="sng" dirty="0">
              <a:uFill>
                <a:solidFill>
                  <a:srgbClr val="000000"/>
                </a:solidFill>
              </a:uFill>
              <a:latin typeface="Kinetic Letters" pitchFamily="50"/>
            </a:endParaRPr>
          </a:p>
          <a:p>
            <a:pPr marL="3543300" lvl="7" indent="-342900">
              <a:lnSpc>
                <a:spcPct val="70000"/>
              </a:lnSpc>
              <a:spcBef>
                <a:spcPts val="400"/>
              </a:spcBef>
              <a:buFont typeface="Symbol" pitchFamily="18"/>
              <a:buChar char=""/>
            </a:pPr>
            <a:r>
              <a:rPr lang="en-US" sz="2400" dirty="0">
                <a:uFill>
                  <a:solidFill>
                    <a:srgbClr val="000000"/>
                  </a:solidFill>
                </a:uFill>
                <a:latin typeface="Kinetic Letters" pitchFamily="50"/>
              </a:rPr>
              <a:t>Ladies Pool</a:t>
            </a:r>
            <a:endParaRPr lang="en-GB" sz="2400" b="1" u="sng" dirty="0">
              <a:uFill>
                <a:solidFill>
                  <a:srgbClr val="000000"/>
                </a:solidFill>
              </a:uFill>
              <a:latin typeface="Kinetic Letters" pitchFamily="50"/>
            </a:endParaRPr>
          </a:p>
          <a:p>
            <a:pPr marL="3543300" lvl="7" indent="-342900">
              <a:lnSpc>
                <a:spcPct val="70000"/>
              </a:lnSpc>
              <a:spcBef>
                <a:spcPts val="400"/>
              </a:spcBef>
              <a:buFont typeface="Symbol" pitchFamily="18"/>
              <a:buChar char=""/>
            </a:pPr>
            <a:r>
              <a:rPr lang="en-US" sz="2400" dirty="0">
                <a:uFill>
                  <a:solidFill>
                    <a:srgbClr val="000000"/>
                  </a:solidFill>
                </a:uFill>
                <a:latin typeface="Kinetic Letters" pitchFamily="50"/>
              </a:rPr>
              <a:t>Theatre trip</a:t>
            </a:r>
            <a:endParaRPr lang="en-GB" sz="2400" b="1" u="sng" dirty="0">
              <a:uFill>
                <a:solidFill>
                  <a:srgbClr val="000000"/>
                </a:solidFill>
              </a:uFill>
              <a:latin typeface="Kinetic Letters" pitchFamily="50"/>
            </a:endParaRPr>
          </a:p>
          <a:p>
            <a:pPr marL="3543300" lvl="7" indent="-342900">
              <a:lnSpc>
                <a:spcPct val="70000"/>
              </a:lnSpc>
              <a:spcBef>
                <a:spcPts val="400"/>
              </a:spcBef>
              <a:buFont typeface="Symbol" pitchFamily="18"/>
              <a:buChar char=""/>
            </a:pPr>
            <a:r>
              <a:rPr lang="en-US" sz="2400" dirty="0">
                <a:uFill>
                  <a:solidFill>
                    <a:srgbClr val="000000"/>
                  </a:solidFill>
                </a:uFill>
                <a:latin typeface="Kinetic Letters" pitchFamily="50"/>
              </a:rPr>
              <a:t>Hagley Library </a:t>
            </a:r>
            <a:endParaRPr lang="en-GB" sz="2400" b="1" u="sng" dirty="0">
              <a:uFill>
                <a:solidFill>
                  <a:srgbClr val="000000"/>
                </a:solidFill>
              </a:uFill>
              <a:latin typeface="Kinetic Letters" pitchFamily="50"/>
            </a:endParaRPr>
          </a:p>
          <a:p>
            <a:pPr marL="3543300" lvl="7" indent="-342900">
              <a:lnSpc>
                <a:spcPct val="70000"/>
              </a:lnSpc>
              <a:spcBef>
                <a:spcPts val="400"/>
              </a:spcBef>
              <a:buFont typeface="Symbol" pitchFamily="18"/>
              <a:buChar char=""/>
            </a:pPr>
            <a:r>
              <a:rPr lang="en-US" sz="2400" dirty="0">
                <a:uFill>
                  <a:solidFill>
                    <a:srgbClr val="000000"/>
                  </a:solidFill>
                </a:uFill>
                <a:latin typeface="Kinetic Letters" pitchFamily="50"/>
              </a:rPr>
              <a:t>Church</a:t>
            </a:r>
            <a:endParaRPr lang="en-GB" sz="2400" b="1" u="sng" dirty="0">
              <a:uFill>
                <a:solidFill>
                  <a:srgbClr val="000000"/>
                </a:solidFill>
              </a:uFill>
              <a:latin typeface="Kinetic Letters" pitchFamily="50"/>
            </a:endParaRPr>
          </a:p>
          <a:p>
            <a:pPr marL="3543300" lvl="7" indent="-342900">
              <a:lnSpc>
                <a:spcPct val="70000"/>
              </a:lnSpc>
              <a:spcBef>
                <a:spcPts val="400"/>
              </a:spcBef>
              <a:buFont typeface="Symbol" pitchFamily="18"/>
              <a:buChar char=""/>
            </a:pPr>
            <a:r>
              <a:rPr lang="en-US" sz="2400" dirty="0">
                <a:uFill>
                  <a:solidFill>
                    <a:srgbClr val="000000"/>
                  </a:solidFill>
                </a:uFill>
                <a:latin typeface="Kinetic Letters" pitchFamily="50"/>
              </a:rPr>
              <a:t>Churchfield’s Farm </a:t>
            </a:r>
            <a:endParaRPr lang="en-GB" sz="2400" dirty="0">
              <a:uFill>
                <a:solidFill>
                  <a:srgbClr val="000000"/>
                </a:solidFill>
              </a:uFill>
              <a:latin typeface="Kinetic Letters" pitchFamily="50"/>
            </a:endParaRPr>
          </a:p>
          <a:p>
            <a:pPr marL="3543300" lvl="7" indent="-342900">
              <a:lnSpc>
                <a:spcPct val="70000"/>
              </a:lnSpc>
              <a:buFont typeface="Symbol" pitchFamily="18"/>
              <a:buChar char=""/>
            </a:pPr>
            <a:r>
              <a:rPr lang="en-US" sz="2400" dirty="0">
                <a:latin typeface="Kinetic Letters" pitchFamily="50"/>
              </a:rPr>
              <a:t>HSBC</a:t>
            </a:r>
            <a:endParaRPr lang="en-GB" sz="2400" dirty="0">
              <a:latin typeface="Kinetic Letters" pitchFamily="50"/>
            </a:endParaRPr>
          </a:p>
          <a:p>
            <a:pPr marL="3543300" lvl="7" indent="-342900">
              <a:lnSpc>
                <a:spcPct val="70000"/>
              </a:lnSpc>
              <a:buFont typeface="Symbol" pitchFamily="18"/>
              <a:buChar char=""/>
            </a:pPr>
            <a:r>
              <a:rPr lang="en-US" sz="2400" dirty="0">
                <a:latin typeface="Kinetic Letters" pitchFamily="50"/>
              </a:rPr>
              <a:t>Platform Rail</a:t>
            </a:r>
            <a:endParaRPr lang="en-GB" sz="2400" dirty="0">
              <a:latin typeface="Kinetic Letters" pitchFamily="50"/>
            </a:endParaRPr>
          </a:p>
          <a:p>
            <a:pPr marL="3543300" lvl="7" indent="-342900">
              <a:lnSpc>
                <a:spcPct val="70000"/>
              </a:lnSpc>
              <a:buFont typeface="Symbol" pitchFamily="18"/>
              <a:buChar char=""/>
            </a:pPr>
            <a:r>
              <a:rPr lang="en-US" sz="2400" dirty="0" err="1">
                <a:latin typeface="Kinetic Letters" pitchFamily="50"/>
              </a:rPr>
              <a:t>Balanceability</a:t>
            </a:r>
            <a:r>
              <a:rPr lang="en-US" sz="2400" dirty="0">
                <a:latin typeface="Kinetic Letters" pitchFamily="50"/>
              </a:rPr>
              <a:t> </a:t>
            </a:r>
            <a:endParaRPr lang="en-GB" sz="1600" dirty="0">
              <a:latin typeface="Kinetic Letters" pitchFamily="5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CCD8-CBE4-43B0-B2CF-84E474FB3CE8}"/>
              </a:ext>
            </a:extLst>
          </p:cNvPr>
          <p:cNvSpPr txBox="1">
            <a:spLocks noGrp="1"/>
          </p:cNvSpPr>
          <p:nvPr>
            <p:ph type="title"/>
          </p:nvPr>
        </p:nvSpPr>
        <p:spPr/>
        <p:txBody>
          <a:bodyPr anchorCtr="1"/>
          <a:lstStyle/>
          <a:p>
            <a:pPr lvl="0" algn="ctr"/>
            <a:r>
              <a:rPr lang="en-US" sz="4800" b="1">
                <a:latin typeface="Kinetic Letters" pitchFamily="50"/>
              </a:rPr>
              <a:t>Phonics and Early Reading</a:t>
            </a:r>
            <a:endParaRPr lang="en-GB" sz="4800" b="1">
              <a:latin typeface="Kinetic Letters" pitchFamily="50"/>
            </a:endParaRPr>
          </a:p>
        </p:txBody>
      </p:sp>
      <p:sp>
        <p:nvSpPr>
          <p:cNvPr id="3" name="Content Placeholder 2">
            <a:extLst>
              <a:ext uri="{FF2B5EF4-FFF2-40B4-BE49-F238E27FC236}">
                <a16:creationId xmlns:a16="http://schemas.microsoft.com/office/drawing/2014/main" id="{A952C99B-10D4-4983-BD91-1323D8F14831}"/>
              </a:ext>
            </a:extLst>
          </p:cNvPr>
          <p:cNvSpPr txBox="1">
            <a:spLocks noGrp="1"/>
          </p:cNvSpPr>
          <p:nvPr>
            <p:ph idx="1"/>
          </p:nvPr>
        </p:nvSpPr>
        <p:spPr/>
        <p:txBody>
          <a:bodyPr/>
          <a:lstStyle/>
          <a:p>
            <a:pPr marL="370844" lvl="0" algn="ctr">
              <a:buNone/>
            </a:pPr>
            <a:r>
              <a:rPr lang="en-US" dirty="0">
                <a:latin typeface="Kinetic Letters" pitchFamily="50"/>
              </a:rPr>
              <a:t>At Blakedown Primary School we use Little Wandle Letters and Sounds as our chosen Department for Education-validated phonics </a:t>
            </a:r>
            <a:r>
              <a:rPr lang="en-US" dirty="0" err="1">
                <a:latin typeface="Kinetic Letters" pitchFamily="50"/>
              </a:rPr>
              <a:t>programme</a:t>
            </a:r>
            <a:r>
              <a:rPr lang="en-US" dirty="0">
                <a:latin typeface="Kinetic Letters" pitchFamily="50"/>
              </a:rPr>
              <a:t>. </a:t>
            </a:r>
            <a:endParaRPr lang="en-GB" dirty="0">
              <a:latin typeface="Kinetic Letters" pitchFamily="50"/>
            </a:endParaRPr>
          </a:p>
          <a:p>
            <a:pPr marL="370844" lvl="0">
              <a:buNone/>
            </a:pPr>
            <a:r>
              <a:rPr lang="en-US" dirty="0">
                <a:latin typeface="Kinetic Letters" pitchFamily="50"/>
              </a:rPr>
              <a:t> </a:t>
            </a:r>
            <a:endParaRPr lang="en-GB" dirty="0">
              <a:latin typeface="Kinetic Letters" pitchFamily="50"/>
            </a:endParaRPr>
          </a:p>
          <a:p>
            <a:pPr marL="142244" lvl="0" indent="0" algn="ctr">
              <a:buNone/>
            </a:pPr>
            <a:r>
              <a:rPr lang="en-US" dirty="0">
                <a:latin typeface="Kinetic Letters" pitchFamily="50"/>
              </a:rPr>
              <a:t>Little Wandle Letters and Sounds Revised provides all the planning, resources and support needed. Our pedagogy ensures optimum learning for the maximum number of children. Taught with fidelity, in parallel to the committed development of vocabulary and comprehension, and in a context that embraces reading for pleasure, it can provide reading success for all children, regardless of their background.</a:t>
            </a:r>
            <a:endParaRPr lang="en-GB" dirty="0">
              <a:latin typeface="Kinetic Letters" pitchFamily="50"/>
            </a:endParaRPr>
          </a:p>
          <a:p>
            <a:pPr lvl="0"/>
            <a:endParaRPr lang="en-GB" dirty="0"/>
          </a:p>
        </p:txBody>
      </p:sp>
      <p:pic>
        <p:nvPicPr>
          <p:cNvPr id="4" name="Picture 3">
            <a:extLst>
              <a:ext uri="{FF2B5EF4-FFF2-40B4-BE49-F238E27FC236}">
                <a16:creationId xmlns:a16="http://schemas.microsoft.com/office/drawing/2014/main" id="{B1EA9CC3-43F6-43A9-ADCE-207A2F1730A8}"/>
              </a:ext>
            </a:extLst>
          </p:cNvPr>
          <p:cNvPicPr>
            <a:picLocks noChangeAspect="1"/>
          </p:cNvPicPr>
          <p:nvPr/>
        </p:nvPicPr>
        <p:blipFill>
          <a:blip r:embed="rId2"/>
          <a:stretch>
            <a:fillRect/>
          </a:stretch>
        </p:blipFill>
        <p:spPr>
          <a:xfrm>
            <a:off x="7826541" y="5063782"/>
            <a:ext cx="2421111" cy="157797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B2C15-232D-4E3B-AFCD-4BBBBA17D83D}"/>
              </a:ext>
            </a:extLst>
          </p:cNvPr>
          <p:cNvSpPr txBox="1">
            <a:spLocks noGrp="1"/>
          </p:cNvSpPr>
          <p:nvPr>
            <p:ph type="title"/>
          </p:nvPr>
        </p:nvSpPr>
        <p:spPr/>
        <p:txBody>
          <a:bodyPr anchorCtr="1"/>
          <a:lstStyle/>
          <a:p>
            <a:pPr lvl="0" algn="ctr"/>
            <a:r>
              <a:rPr lang="en-US" sz="4800" b="1">
                <a:latin typeface="Kinetic Letters" pitchFamily="50"/>
              </a:rPr>
              <a:t>Writing</a:t>
            </a:r>
            <a:endParaRPr lang="en-GB" sz="4800" b="1">
              <a:latin typeface="Kinetic Letters" pitchFamily="50"/>
            </a:endParaRPr>
          </a:p>
        </p:txBody>
      </p:sp>
      <p:sp>
        <p:nvSpPr>
          <p:cNvPr id="3" name="Content Placeholder 2">
            <a:extLst>
              <a:ext uri="{FF2B5EF4-FFF2-40B4-BE49-F238E27FC236}">
                <a16:creationId xmlns:a16="http://schemas.microsoft.com/office/drawing/2014/main" id="{B13BA037-6B25-46FF-839C-DE4B48FC0E4B}"/>
              </a:ext>
            </a:extLst>
          </p:cNvPr>
          <p:cNvSpPr txBox="1">
            <a:spLocks noGrp="1"/>
          </p:cNvSpPr>
          <p:nvPr>
            <p:ph idx="1"/>
          </p:nvPr>
        </p:nvSpPr>
        <p:spPr>
          <a:xfrm>
            <a:off x="838203" y="1349406"/>
            <a:ext cx="10515600" cy="4827557"/>
          </a:xfrm>
        </p:spPr>
        <p:txBody>
          <a:bodyPr/>
          <a:lstStyle/>
          <a:p>
            <a:pPr lvl="0">
              <a:buNone/>
            </a:pPr>
            <a:r>
              <a:rPr lang="en-US" sz="1700" dirty="0">
                <a:latin typeface="Segoe UI" pitchFamily="34"/>
              </a:rPr>
              <a:t> </a:t>
            </a:r>
            <a:endParaRPr lang="en-GB" sz="1700" dirty="0">
              <a:latin typeface="Segoe UI" pitchFamily="34"/>
            </a:endParaRPr>
          </a:p>
          <a:p>
            <a:pPr marL="370844" lvl="0" algn="ctr">
              <a:buNone/>
            </a:pPr>
            <a:r>
              <a:rPr lang="en-US" dirty="0">
                <a:latin typeface="Kinetic Letters" pitchFamily="50"/>
              </a:rPr>
              <a:t>At Blakedown Primary School we use Kinetic Letters as our chosen handwriting </a:t>
            </a:r>
            <a:r>
              <a:rPr lang="en-US" dirty="0" err="1">
                <a:latin typeface="Kinetic Letters" pitchFamily="50"/>
              </a:rPr>
              <a:t>programme</a:t>
            </a:r>
            <a:r>
              <a:rPr lang="en-US" dirty="0">
                <a:latin typeface="Kinetic Letters" pitchFamily="50"/>
              </a:rPr>
              <a:t>. </a:t>
            </a:r>
          </a:p>
          <a:p>
            <a:pPr marL="370844" lvl="0" algn="ctr">
              <a:buNone/>
            </a:pPr>
            <a:endParaRPr lang="en-GB" dirty="0">
              <a:latin typeface="Kinetic Letters" pitchFamily="50"/>
            </a:endParaRPr>
          </a:p>
          <a:p>
            <a:pPr marL="800100" lvl="1" indent="-342900">
              <a:lnSpc>
                <a:spcPts val="2725"/>
              </a:lnSpc>
              <a:spcBef>
                <a:spcPts val="600"/>
              </a:spcBef>
              <a:spcAft>
                <a:spcPts val="600"/>
              </a:spcAft>
              <a:buSzPts val="1000"/>
              <a:buFont typeface="Symbol" pitchFamily="18"/>
              <a:buChar char=""/>
              <a:tabLst>
                <a:tab pos="457200" algn="l"/>
              </a:tabLst>
            </a:pPr>
            <a:r>
              <a:rPr lang="en-GB" sz="2800" spc="15" dirty="0">
                <a:solidFill>
                  <a:srgbClr val="070000"/>
                </a:solidFill>
                <a:latin typeface="Kinetic Letters" pitchFamily="50"/>
              </a:rPr>
              <a:t>Narrows achievement gaps between pupils</a:t>
            </a:r>
            <a:endParaRPr lang="en-GB" sz="2800" dirty="0">
              <a:latin typeface="Kinetic Letters" pitchFamily="50"/>
            </a:endParaRPr>
          </a:p>
          <a:p>
            <a:pPr marL="800100" lvl="1" indent="-342900">
              <a:lnSpc>
                <a:spcPts val="2725"/>
              </a:lnSpc>
              <a:spcBef>
                <a:spcPts val="600"/>
              </a:spcBef>
              <a:spcAft>
                <a:spcPts val="600"/>
              </a:spcAft>
              <a:buSzPts val="1000"/>
              <a:buFont typeface="Symbol" pitchFamily="18"/>
              <a:buChar char=""/>
              <a:tabLst>
                <a:tab pos="457200" algn="l"/>
              </a:tabLst>
            </a:pPr>
            <a:r>
              <a:rPr lang="en-GB" sz="2800" spc="15" dirty="0">
                <a:solidFill>
                  <a:srgbClr val="070000"/>
                </a:solidFill>
                <a:latin typeface="Kinetic Letters" pitchFamily="50"/>
              </a:rPr>
              <a:t>Benefits self-esteem and engagement with learning</a:t>
            </a:r>
            <a:endParaRPr lang="en-GB" sz="2800" dirty="0">
              <a:latin typeface="Kinetic Letters" pitchFamily="50"/>
            </a:endParaRPr>
          </a:p>
          <a:p>
            <a:pPr marL="800100" lvl="1" indent="-342900">
              <a:lnSpc>
                <a:spcPts val="2725"/>
              </a:lnSpc>
              <a:spcBef>
                <a:spcPts val="600"/>
              </a:spcBef>
              <a:spcAft>
                <a:spcPts val="600"/>
              </a:spcAft>
              <a:buSzPts val="1000"/>
              <a:buFont typeface="Symbol" pitchFamily="18"/>
              <a:buChar char=""/>
              <a:tabLst>
                <a:tab pos="457200" algn="l"/>
              </a:tabLst>
            </a:pPr>
            <a:r>
              <a:rPr lang="en-GB" sz="2800" spc="15" dirty="0">
                <a:solidFill>
                  <a:srgbClr val="070000"/>
                </a:solidFill>
                <a:latin typeface="Kinetic Letters" pitchFamily="50"/>
              </a:rPr>
              <a:t>Strengthens muscles for comfortable, pain free writing</a:t>
            </a:r>
            <a:endParaRPr lang="en-GB" sz="2800" dirty="0">
              <a:latin typeface="Kinetic Letters" pitchFamily="50"/>
            </a:endParaRPr>
          </a:p>
          <a:p>
            <a:pPr marL="800100" lvl="1" indent="-342900">
              <a:lnSpc>
                <a:spcPts val="2725"/>
              </a:lnSpc>
              <a:spcBef>
                <a:spcPts val="600"/>
              </a:spcBef>
              <a:spcAft>
                <a:spcPts val="600"/>
              </a:spcAft>
              <a:buSzPts val="1000"/>
              <a:buFont typeface="Symbol" pitchFamily="18"/>
              <a:buChar char=""/>
              <a:tabLst>
                <a:tab pos="457200" algn="l"/>
              </a:tabLst>
            </a:pPr>
            <a:r>
              <a:rPr lang="en-GB" sz="2800" spc="15" dirty="0">
                <a:solidFill>
                  <a:srgbClr val="070000"/>
                </a:solidFill>
                <a:latin typeface="Kinetic Letters" pitchFamily="50"/>
              </a:rPr>
              <a:t>Improves spelling, reading and editing </a:t>
            </a:r>
            <a:endParaRPr lang="en-GB" sz="2800" dirty="0">
              <a:latin typeface="Kinetic Letters" pitchFamily="50"/>
            </a:endParaRPr>
          </a:p>
          <a:p>
            <a:pPr marL="800100" lvl="1" indent="-342900">
              <a:lnSpc>
                <a:spcPts val="2725"/>
              </a:lnSpc>
              <a:spcBef>
                <a:spcPts val="600"/>
              </a:spcBef>
              <a:spcAft>
                <a:spcPts val="600"/>
              </a:spcAft>
              <a:buSzPts val="1000"/>
              <a:buFont typeface="Symbol" pitchFamily="18"/>
              <a:buChar char=""/>
              <a:tabLst>
                <a:tab pos="457200" algn="l"/>
              </a:tabLst>
            </a:pPr>
            <a:r>
              <a:rPr lang="en-GB" sz="2800" spc="15" dirty="0">
                <a:solidFill>
                  <a:srgbClr val="070000"/>
                </a:solidFill>
                <a:latin typeface="Kinetic Letters" pitchFamily="50"/>
              </a:rPr>
              <a:t>Increased writing stamina</a:t>
            </a:r>
            <a:endParaRPr lang="en-GB" sz="2800" dirty="0">
              <a:latin typeface="Kinetic Letters" pitchFamily="50"/>
            </a:endParaRPr>
          </a:p>
          <a:p>
            <a:pPr marL="800100" lvl="1" indent="-342900">
              <a:lnSpc>
                <a:spcPts val="2725"/>
              </a:lnSpc>
              <a:spcBef>
                <a:spcPts val="600"/>
              </a:spcBef>
              <a:spcAft>
                <a:spcPts val="600"/>
              </a:spcAft>
              <a:buSzPts val="1000"/>
              <a:buFont typeface="Symbol" pitchFamily="18"/>
              <a:buChar char=""/>
              <a:tabLst>
                <a:tab pos="457200" algn="l"/>
              </a:tabLst>
            </a:pPr>
            <a:r>
              <a:rPr lang="en-GB" sz="2800" spc="15" dirty="0">
                <a:solidFill>
                  <a:srgbClr val="070000"/>
                </a:solidFill>
                <a:latin typeface="Kinetic Letters" pitchFamily="50"/>
              </a:rPr>
              <a:t>Handwriting becomes a fundamental life-skill</a:t>
            </a:r>
            <a:r>
              <a:rPr lang="en-GB" sz="2800" spc="15" dirty="0">
                <a:latin typeface="Kinetic Letters" pitchFamily="50"/>
              </a:rPr>
              <a:t> </a:t>
            </a:r>
            <a:endParaRPr lang="en-GB" sz="2800" dirty="0">
              <a:latin typeface="Kinetic Letters" pitchFamily="50"/>
            </a:endParaRPr>
          </a:p>
          <a:p>
            <a:pPr lvl="0"/>
            <a:endParaRPr lang="en-GB" sz="1500" dirty="0"/>
          </a:p>
        </p:txBody>
      </p:sp>
      <p:pic>
        <p:nvPicPr>
          <p:cNvPr id="4" name="Picture 3">
            <a:extLst>
              <a:ext uri="{FF2B5EF4-FFF2-40B4-BE49-F238E27FC236}">
                <a16:creationId xmlns:a16="http://schemas.microsoft.com/office/drawing/2014/main" id="{98FFDF1C-3DF2-4654-ACDB-A5D29E4BBD34}"/>
              </a:ext>
            </a:extLst>
          </p:cNvPr>
          <p:cNvPicPr>
            <a:picLocks noChangeAspect="1"/>
          </p:cNvPicPr>
          <p:nvPr/>
        </p:nvPicPr>
        <p:blipFill>
          <a:blip r:embed="rId2"/>
          <a:stretch>
            <a:fillRect/>
          </a:stretch>
        </p:blipFill>
        <p:spPr>
          <a:xfrm>
            <a:off x="7472184" y="3456249"/>
            <a:ext cx="3897721" cy="291731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2544C-D8A0-442E-947D-BEDBCF6E2587}"/>
              </a:ext>
            </a:extLst>
          </p:cNvPr>
          <p:cNvSpPr txBox="1">
            <a:spLocks noGrp="1"/>
          </p:cNvSpPr>
          <p:nvPr>
            <p:ph type="title"/>
          </p:nvPr>
        </p:nvSpPr>
        <p:spPr/>
        <p:txBody>
          <a:bodyPr anchorCtr="1"/>
          <a:lstStyle/>
          <a:p>
            <a:pPr lvl="0" algn="ctr"/>
            <a:r>
              <a:rPr lang="en-US" sz="4800" b="1">
                <a:latin typeface="Kinetic Letters" pitchFamily="50"/>
              </a:rPr>
              <a:t>Maths</a:t>
            </a:r>
            <a:endParaRPr lang="en-GB" sz="4800" b="1">
              <a:latin typeface="Kinetic Letters" pitchFamily="50"/>
            </a:endParaRPr>
          </a:p>
        </p:txBody>
      </p:sp>
      <p:sp>
        <p:nvSpPr>
          <p:cNvPr id="3" name="Content Placeholder 2">
            <a:extLst>
              <a:ext uri="{FF2B5EF4-FFF2-40B4-BE49-F238E27FC236}">
                <a16:creationId xmlns:a16="http://schemas.microsoft.com/office/drawing/2014/main" id="{2523568D-A5CE-47A1-8297-596EFB5D917E}"/>
              </a:ext>
            </a:extLst>
          </p:cNvPr>
          <p:cNvSpPr txBox="1">
            <a:spLocks noGrp="1"/>
          </p:cNvSpPr>
          <p:nvPr>
            <p:ph idx="1"/>
          </p:nvPr>
        </p:nvSpPr>
        <p:spPr/>
        <p:txBody>
          <a:bodyPr/>
          <a:lstStyle/>
          <a:p>
            <a:pPr marL="546097" lvl="0" algn="ctr">
              <a:buNone/>
            </a:pPr>
            <a:r>
              <a:rPr lang="en-US" sz="3200">
                <a:latin typeface="Kinetic Letters" pitchFamily="50"/>
                <a:cs typeface="Segoe UI" pitchFamily="34"/>
              </a:rPr>
              <a:t>At Blakedown Primary School, we use White Rose Maths as our chosen maths scheme. </a:t>
            </a:r>
            <a:endParaRPr lang="en-GB" sz="3200">
              <a:latin typeface="Kinetic Letters" pitchFamily="50"/>
              <a:cs typeface="Segoe UI" pitchFamily="34"/>
            </a:endParaRPr>
          </a:p>
          <a:p>
            <a:pPr marL="317497" lvl="0" indent="0" algn="ctr">
              <a:buNone/>
            </a:pPr>
            <a:r>
              <a:rPr lang="en-US" sz="3200">
                <a:latin typeface="Kinetic Letters" pitchFamily="50"/>
                <a:cs typeface="Segoe UI" pitchFamily="34"/>
              </a:rPr>
              <a:t>This engaging and inspiring early years maths resources help children explore mathematics in meaningful ways. They also encourage the development of the core maths skills that make up the early years curriculum.</a:t>
            </a:r>
            <a:endParaRPr lang="en-GB" sz="3200">
              <a:latin typeface="Kinetic Letters" pitchFamily="50"/>
              <a:cs typeface="Segoe UI" pitchFamily="34"/>
            </a:endParaRPr>
          </a:p>
          <a:p>
            <a:pPr lvl="0"/>
            <a:endParaRPr lang="en-GB"/>
          </a:p>
        </p:txBody>
      </p:sp>
      <p:pic>
        <p:nvPicPr>
          <p:cNvPr id="4" name="Picture 3">
            <a:extLst>
              <a:ext uri="{FF2B5EF4-FFF2-40B4-BE49-F238E27FC236}">
                <a16:creationId xmlns:a16="http://schemas.microsoft.com/office/drawing/2014/main" id="{D7F77C77-0D45-433B-ACF5-01EA6943984D}"/>
              </a:ext>
            </a:extLst>
          </p:cNvPr>
          <p:cNvPicPr>
            <a:picLocks noChangeAspect="1"/>
          </p:cNvPicPr>
          <p:nvPr/>
        </p:nvPicPr>
        <p:blipFill>
          <a:blip r:embed="rId2"/>
          <a:stretch>
            <a:fillRect/>
          </a:stretch>
        </p:blipFill>
        <p:spPr>
          <a:xfrm>
            <a:off x="4007796" y="4063163"/>
            <a:ext cx="4036902" cy="175286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5EFD0-CA96-468C-A2AE-E266AB86096C}"/>
              </a:ext>
            </a:extLst>
          </p:cNvPr>
          <p:cNvSpPr txBox="1">
            <a:spLocks noGrp="1"/>
          </p:cNvSpPr>
          <p:nvPr>
            <p:ph type="title"/>
          </p:nvPr>
        </p:nvSpPr>
        <p:spPr/>
        <p:txBody>
          <a:bodyPr anchorCtr="1"/>
          <a:lstStyle/>
          <a:p>
            <a:pPr lvl="0" algn="ctr"/>
            <a:r>
              <a:rPr lang="en-US" sz="4800" b="1">
                <a:latin typeface="Kinetic Letters" pitchFamily="50"/>
              </a:rPr>
              <a:t>Evidence Me</a:t>
            </a:r>
            <a:endParaRPr lang="en-GB" sz="4800" b="1">
              <a:latin typeface="Kinetic Letters" pitchFamily="50"/>
            </a:endParaRPr>
          </a:p>
        </p:txBody>
      </p:sp>
      <p:sp>
        <p:nvSpPr>
          <p:cNvPr id="3" name="Content Placeholder 2">
            <a:extLst>
              <a:ext uri="{FF2B5EF4-FFF2-40B4-BE49-F238E27FC236}">
                <a16:creationId xmlns:a16="http://schemas.microsoft.com/office/drawing/2014/main" id="{8DD96D4A-A5BF-4F94-A319-1070858C10E7}"/>
              </a:ext>
            </a:extLst>
          </p:cNvPr>
          <p:cNvSpPr txBox="1">
            <a:spLocks noGrp="1"/>
          </p:cNvSpPr>
          <p:nvPr>
            <p:ph idx="1"/>
          </p:nvPr>
        </p:nvSpPr>
        <p:spPr/>
        <p:txBody>
          <a:bodyPr/>
          <a:lstStyle/>
          <a:p>
            <a:pPr marL="546097" marR="721361" lvl="0" algn="ctr">
              <a:buNone/>
            </a:pPr>
            <a:r>
              <a:rPr lang="en-US" dirty="0">
                <a:latin typeface="Kinetic Letters" pitchFamily="50"/>
              </a:rPr>
              <a:t>In</a:t>
            </a:r>
            <a:r>
              <a:rPr lang="en-US" spc="-15" dirty="0">
                <a:latin typeface="Kinetic Letters" pitchFamily="50"/>
              </a:rPr>
              <a:t> </a:t>
            </a:r>
            <a:r>
              <a:rPr lang="en-US" dirty="0">
                <a:latin typeface="Kinetic Letters" pitchFamily="50"/>
              </a:rPr>
              <a:t>Reception</a:t>
            </a:r>
            <a:r>
              <a:rPr lang="en-US" spc="-15" dirty="0">
                <a:latin typeface="Kinetic Letters" pitchFamily="50"/>
              </a:rPr>
              <a:t> </a:t>
            </a:r>
            <a:r>
              <a:rPr lang="en-US" dirty="0">
                <a:latin typeface="Kinetic Letters" pitchFamily="50"/>
              </a:rPr>
              <a:t>we</a:t>
            </a:r>
            <a:r>
              <a:rPr lang="en-US" spc="-25" dirty="0">
                <a:latin typeface="Kinetic Letters" pitchFamily="50"/>
              </a:rPr>
              <a:t> </a:t>
            </a:r>
            <a:r>
              <a:rPr lang="en-US" dirty="0">
                <a:latin typeface="Kinetic Letters" pitchFamily="50"/>
              </a:rPr>
              <a:t>will</a:t>
            </a:r>
            <a:r>
              <a:rPr lang="en-US" spc="-15" dirty="0">
                <a:latin typeface="Kinetic Letters" pitchFamily="50"/>
              </a:rPr>
              <a:t> </a:t>
            </a:r>
            <a:r>
              <a:rPr lang="en-US" dirty="0">
                <a:latin typeface="Kinetic Letters" pitchFamily="50"/>
              </a:rPr>
              <a:t>share</a:t>
            </a:r>
            <a:r>
              <a:rPr lang="en-US" spc="-25" dirty="0">
                <a:latin typeface="Kinetic Letters" pitchFamily="50"/>
              </a:rPr>
              <a:t> </a:t>
            </a:r>
            <a:r>
              <a:rPr lang="en-US" dirty="0">
                <a:latin typeface="Kinetic Letters" pitchFamily="50"/>
              </a:rPr>
              <a:t>your</a:t>
            </a:r>
            <a:r>
              <a:rPr lang="en-US" spc="-15" dirty="0">
                <a:latin typeface="Kinetic Letters" pitchFamily="50"/>
              </a:rPr>
              <a:t> </a:t>
            </a:r>
            <a:r>
              <a:rPr lang="en-US" dirty="0">
                <a:latin typeface="Kinetic Letters" pitchFamily="50"/>
              </a:rPr>
              <a:t>child’s</a:t>
            </a:r>
            <a:r>
              <a:rPr lang="en-US" spc="-25" dirty="0">
                <a:latin typeface="Kinetic Letters" pitchFamily="50"/>
              </a:rPr>
              <a:t> </a:t>
            </a:r>
            <a:r>
              <a:rPr lang="en-US" dirty="0">
                <a:latin typeface="Kinetic Letters" pitchFamily="50"/>
              </a:rPr>
              <a:t>learning</a:t>
            </a:r>
            <a:r>
              <a:rPr lang="en-US" spc="-20" dirty="0">
                <a:latin typeface="Kinetic Letters" pitchFamily="50"/>
              </a:rPr>
              <a:t> </a:t>
            </a:r>
            <a:r>
              <a:rPr lang="en-US" dirty="0">
                <a:latin typeface="Kinetic Letters" pitchFamily="50"/>
              </a:rPr>
              <a:t>with</a:t>
            </a:r>
            <a:r>
              <a:rPr lang="en-US" spc="-20" dirty="0">
                <a:latin typeface="Kinetic Letters" pitchFamily="50"/>
              </a:rPr>
              <a:t> </a:t>
            </a:r>
            <a:r>
              <a:rPr lang="en-US" dirty="0">
                <a:latin typeface="Kinetic Letters" pitchFamily="50"/>
              </a:rPr>
              <a:t>you via</a:t>
            </a:r>
            <a:r>
              <a:rPr lang="en-US" spc="-10" dirty="0">
                <a:latin typeface="Kinetic Letters" pitchFamily="50"/>
              </a:rPr>
              <a:t> </a:t>
            </a:r>
            <a:r>
              <a:rPr lang="en-US" dirty="0">
                <a:latin typeface="Kinetic Letters" pitchFamily="50"/>
              </a:rPr>
              <a:t>their</a:t>
            </a:r>
            <a:r>
              <a:rPr lang="en-US" spc="-10" dirty="0">
                <a:latin typeface="Kinetic Letters" pitchFamily="50"/>
              </a:rPr>
              <a:t> </a:t>
            </a:r>
            <a:r>
              <a:rPr lang="en-US" dirty="0">
                <a:latin typeface="Kinetic Letters" pitchFamily="50"/>
              </a:rPr>
              <a:t>online</a:t>
            </a:r>
            <a:r>
              <a:rPr lang="en-US" spc="-15" dirty="0">
                <a:latin typeface="Kinetic Letters" pitchFamily="50"/>
              </a:rPr>
              <a:t> </a:t>
            </a:r>
            <a:r>
              <a:rPr lang="en-US" dirty="0">
                <a:latin typeface="Kinetic Letters" pitchFamily="50"/>
              </a:rPr>
              <a:t>learning</a:t>
            </a:r>
            <a:r>
              <a:rPr lang="en-US" spc="-10" dirty="0">
                <a:latin typeface="Kinetic Letters" pitchFamily="50"/>
              </a:rPr>
              <a:t> </a:t>
            </a:r>
            <a:r>
              <a:rPr lang="en-US" dirty="0">
                <a:latin typeface="Kinetic Letters" pitchFamily="50"/>
              </a:rPr>
              <a:t>journal.</a:t>
            </a:r>
            <a:r>
              <a:rPr lang="en-US" spc="-5" dirty="0">
                <a:latin typeface="Kinetic Letters" pitchFamily="50"/>
              </a:rPr>
              <a:t> </a:t>
            </a:r>
            <a:r>
              <a:rPr lang="en-US" dirty="0">
                <a:latin typeface="Kinetic Letters" pitchFamily="50"/>
              </a:rPr>
              <a:t>We</a:t>
            </a:r>
            <a:r>
              <a:rPr lang="en-US" spc="-15" dirty="0">
                <a:latin typeface="Kinetic Letters" pitchFamily="50"/>
              </a:rPr>
              <a:t> </a:t>
            </a:r>
            <a:r>
              <a:rPr lang="en-US" dirty="0">
                <a:latin typeface="Kinetic Letters" pitchFamily="50"/>
              </a:rPr>
              <a:t>do</a:t>
            </a:r>
            <a:r>
              <a:rPr lang="en-US" spc="-5" dirty="0">
                <a:latin typeface="Kinetic Letters" pitchFamily="50"/>
              </a:rPr>
              <a:t> </a:t>
            </a:r>
            <a:r>
              <a:rPr lang="en-US" dirty="0">
                <a:latin typeface="Kinetic Letters" pitchFamily="50"/>
              </a:rPr>
              <a:t>this</a:t>
            </a:r>
            <a:r>
              <a:rPr lang="en-US" spc="-20" dirty="0">
                <a:latin typeface="Kinetic Letters" pitchFamily="50"/>
              </a:rPr>
              <a:t> </a:t>
            </a:r>
            <a:r>
              <a:rPr lang="en-US" dirty="0">
                <a:latin typeface="Kinetic Letters" pitchFamily="50"/>
              </a:rPr>
              <a:t>via an</a:t>
            </a:r>
            <a:r>
              <a:rPr lang="en-US" spc="-5" dirty="0">
                <a:latin typeface="Kinetic Letters" pitchFamily="50"/>
              </a:rPr>
              <a:t> </a:t>
            </a:r>
            <a:r>
              <a:rPr lang="en-US" dirty="0">
                <a:latin typeface="Kinetic Letters" pitchFamily="50"/>
              </a:rPr>
              <a:t>app</a:t>
            </a:r>
            <a:r>
              <a:rPr lang="en-US" spc="-5" dirty="0">
                <a:latin typeface="Kinetic Letters" pitchFamily="50"/>
              </a:rPr>
              <a:t> </a:t>
            </a:r>
            <a:r>
              <a:rPr lang="en-US" dirty="0">
                <a:latin typeface="Kinetic Letters" pitchFamily="50"/>
              </a:rPr>
              <a:t>called ‘Evidence Me’.</a:t>
            </a:r>
            <a:r>
              <a:rPr lang="en-US" spc="-10" dirty="0">
                <a:latin typeface="Kinetic Letters" pitchFamily="50"/>
              </a:rPr>
              <a:t> </a:t>
            </a:r>
            <a:r>
              <a:rPr lang="en-US" dirty="0">
                <a:latin typeface="Kinetic Letters" pitchFamily="50"/>
              </a:rPr>
              <a:t>This</a:t>
            </a:r>
            <a:r>
              <a:rPr lang="en-US" spc="-20" dirty="0">
                <a:latin typeface="Kinetic Letters" pitchFamily="50"/>
              </a:rPr>
              <a:t> </a:t>
            </a:r>
            <a:r>
              <a:rPr lang="en-US" dirty="0">
                <a:latin typeface="Kinetic Letters" pitchFamily="50"/>
              </a:rPr>
              <a:t>is free for parents to download and access and you will be able to see photographs of your child’s learning within school.   We</a:t>
            </a:r>
            <a:r>
              <a:rPr lang="en-US" spc="-25" dirty="0">
                <a:latin typeface="Kinetic Letters" pitchFamily="50"/>
              </a:rPr>
              <a:t> </a:t>
            </a:r>
            <a:r>
              <a:rPr lang="en-US" dirty="0">
                <a:latin typeface="Kinetic Letters" pitchFamily="50"/>
              </a:rPr>
              <a:t>also</a:t>
            </a:r>
            <a:r>
              <a:rPr lang="en-US" spc="-20" dirty="0">
                <a:latin typeface="Kinetic Letters" pitchFamily="50"/>
              </a:rPr>
              <a:t> </a:t>
            </a:r>
            <a:r>
              <a:rPr lang="en-US" dirty="0">
                <a:latin typeface="Kinetic Letters" pitchFamily="50"/>
              </a:rPr>
              <a:t>encourage</a:t>
            </a:r>
            <a:r>
              <a:rPr lang="en-US" spc="-25" dirty="0">
                <a:latin typeface="Kinetic Letters" pitchFamily="50"/>
              </a:rPr>
              <a:t> </a:t>
            </a:r>
            <a:r>
              <a:rPr lang="en-US" dirty="0">
                <a:latin typeface="Kinetic Letters" pitchFamily="50"/>
              </a:rPr>
              <a:t>families</a:t>
            </a:r>
            <a:r>
              <a:rPr lang="en-US" spc="-15" dirty="0">
                <a:latin typeface="Kinetic Letters" pitchFamily="50"/>
              </a:rPr>
              <a:t> </a:t>
            </a:r>
            <a:r>
              <a:rPr lang="en-US" dirty="0">
                <a:latin typeface="Kinetic Letters" pitchFamily="50"/>
              </a:rPr>
              <a:t>to</a:t>
            </a:r>
            <a:r>
              <a:rPr lang="en-US" spc="-20" dirty="0">
                <a:latin typeface="Kinetic Letters" pitchFamily="50"/>
              </a:rPr>
              <a:t> </a:t>
            </a:r>
            <a:r>
              <a:rPr lang="en-US" dirty="0">
                <a:latin typeface="Kinetic Letters" pitchFamily="50"/>
              </a:rPr>
              <a:t>upload photos and videos of what their children get up to at home. Your child will be a focus or ‘Target Tiger’ at least once a term. </a:t>
            </a:r>
            <a:endParaRPr lang="en-GB" dirty="0">
              <a:latin typeface="Kinetic Letters" pitchFamily="50"/>
            </a:endParaRPr>
          </a:p>
          <a:p>
            <a:pPr marL="317497" marR="762637" lvl="0" indent="0" algn="ctr">
              <a:buNone/>
            </a:pPr>
            <a:r>
              <a:rPr lang="en-US" dirty="0">
                <a:latin typeface="Kinetic Letters" pitchFamily="50"/>
              </a:rPr>
              <a:t>This is a brilliant way of supporting your child with their speaking and listening skills, boosts the children’s</a:t>
            </a:r>
            <a:r>
              <a:rPr lang="en-US" spc="-25" dirty="0">
                <a:latin typeface="Kinetic Letters" pitchFamily="50"/>
              </a:rPr>
              <a:t> </a:t>
            </a:r>
            <a:r>
              <a:rPr lang="en-US" dirty="0">
                <a:latin typeface="Kinetic Letters" pitchFamily="50"/>
              </a:rPr>
              <a:t>confidence</a:t>
            </a:r>
            <a:r>
              <a:rPr lang="en-US" spc="-20" dirty="0">
                <a:latin typeface="Kinetic Letters" pitchFamily="50"/>
              </a:rPr>
              <a:t> </a:t>
            </a:r>
            <a:r>
              <a:rPr lang="en-US" dirty="0">
                <a:latin typeface="Kinetic Letters" pitchFamily="50"/>
              </a:rPr>
              <a:t>and</a:t>
            </a:r>
            <a:r>
              <a:rPr lang="en-US" spc="-15" dirty="0">
                <a:latin typeface="Kinetic Letters" pitchFamily="50"/>
              </a:rPr>
              <a:t> </a:t>
            </a:r>
            <a:r>
              <a:rPr lang="en-US" dirty="0">
                <a:latin typeface="Kinetic Letters" pitchFamily="50"/>
              </a:rPr>
              <a:t>is</a:t>
            </a:r>
            <a:r>
              <a:rPr lang="en-US" spc="-25" dirty="0">
                <a:latin typeface="Kinetic Letters" pitchFamily="50"/>
              </a:rPr>
              <a:t> </a:t>
            </a:r>
            <a:r>
              <a:rPr lang="en-US" dirty="0">
                <a:latin typeface="Kinetic Letters" pitchFamily="50"/>
              </a:rPr>
              <a:t>a</a:t>
            </a:r>
            <a:r>
              <a:rPr lang="en-US" spc="-20" dirty="0">
                <a:latin typeface="Kinetic Letters" pitchFamily="50"/>
              </a:rPr>
              <a:t> </a:t>
            </a:r>
            <a:r>
              <a:rPr lang="en-US" dirty="0">
                <a:latin typeface="Kinetic Letters" pitchFamily="50"/>
              </a:rPr>
              <a:t>great</a:t>
            </a:r>
            <a:r>
              <a:rPr lang="en-US" spc="-10" dirty="0">
                <a:latin typeface="Kinetic Letters" pitchFamily="50"/>
              </a:rPr>
              <a:t> </a:t>
            </a:r>
            <a:r>
              <a:rPr lang="en-US" dirty="0">
                <a:latin typeface="Kinetic Letters" pitchFamily="50"/>
              </a:rPr>
              <a:t>way</a:t>
            </a:r>
            <a:r>
              <a:rPr lang="en-US" spc="-25" dirty="0">
                <a:latin typeface="Kinetic Letters" pitchFamily="50"/>
              </a:rPr>
              <a:t> </a:t>
            </a:r>
            <a:r>
              <a:rPr lang="en-US" dirty="0">
                <a:latin typeface="Kinetic Letters" pitchFamily="50"/>
              </a:rPr>
              <a:t>of</a:t>
            </a:r>
            <a:r>
              <a:rPr lang="en-US" spc="-15" dirty="0">
                <a:latin typeface="Kinetic Letters" pitchFamily="50"/>
              </a:rPr>
              <a:t> </a:t>
            </a:r>
            <a:r>
              <a:rPr lang="en-US" dirty="0">
                <a:latin typeface="Kinetic Letters" pitchFamily="50"/>
              </a:rPr>
              <a:t>helping</a:t>
            </a:r>
            <a:r>
              <a:rPr lang="en-US" spc="-15" dirty="0">
                <a:latin typeface="Kinetic Letters" pitchFamily="50"/>
              </a:rPr>
              <a:t> </a:t>
            </a:r>
            <a:r>
              <a:rPr lang="en-US" dirty="0">
                <a:latin typeface="Kinetic Letters" pitchFamily="50"/>
              </a:rPr>
              <a:t>staff</a:t>
            </a:r>
            <a:r>
              <a:rPr lang="en-US" spc="-25" dirty="0">
                <a:latin typeface="Kinetic Letters" pitchFamily="50"/>
              </a:rPr>
              <a:t> </a:t>
            </a:r>
            <a:r>
              <a:rPr lang="en-US" dirty="0">
                <a:latin typeface="Kinetic Letters" pitchFamily="50"/>
              </a:rPr>
              <a:t>learn</a:t>
            </a:r>
            <a:r>
              <a:rPr lang="en-US" spc="-20" dirty="0">
                <a:latin typeface="Kinetic Letters" pitchFamily="50"/>
              </a:rPr>
              <a:t> </a:t>
            </a:r>
            <a:r>
              <a:rPr lang="en-US" dirty="0">
                <a:latin typeface="Kinetic Letters" pitchFamily="50"/>
              </a:rPr>
              <a:t>more</a:t>
            </a:r>
            <a:r>
              <a:rPr lang="en-US" spc="-25" dirty="0">
                <a:latin typeface="Kinetic Letters" pitchFamily="50"/>
              </a:rPr>
              <a:t> </a:t>
            </a:r>
            <a:r>
              <a:rPr lang="en-US" dirty="0">
                <a:latin typeface="Kinetic Letters" pitchFamily="50"/>
              </a:rPr>
              <a:t>about your child on a personal level.</a:t>
            </a:r>
            <a:endParaRPr lang="en-GB" dirty="0">
              <a:latin typeface="Kinetic Letters" pitchFamily="50"/>
            </a:endParaRPr>
          </a:p>
          <a:p>
            <a:pPr lvl="0"/>
            <a:endParaRPr lang="en-GB" dirty="0"/>
          </a:p>
        </p:txBody>
      </p:sp>
      <p:pic>
        <p:nvPicPr>
          <p:cNvPr id="4" name="Picture 3">
            <a:extLst>
              <a:ext uri="{FF2B5EF4-FFF2-40B4-BE49-F238E27FC236}">
                <a16:creationId xmlns:a16="http://schemas.microsoft.com/office/drawing/2014/main" id="{D53929B2-7109-44D6-A897-D6AE9452FCFB}"/>
              </a:ext>
            </a:extLst>
          </p:cNvPr>
          <p:cNvPicPr>
            <a:picLocks noChangeAspect="1"/>
          </p:cNvPicPr>
          <p:nvPr/>
        </p:nvPicPr>
        <p:blipFill>
          <a:blip r:embed="rId2"/>
          <a:stretch>
            <a:fillRect/>
          </a:stretch>
        </p:blipFill>
        <p:spPr>
          <a:xfrm>
            <a:off x="7392000" y="4950643"/>
            <a:ext cx="2759211" cy="122632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FFFFFF"/>
        </a:solidFill>
        <a:effectLst/>
      </p:bgPr>
    </p:bg>
    <p:spTree>
      <p:nvGrpSpPr>
        <p:cNvPr id="1" name=""/>
        <p:cNvGrpSpPr/>
        <p:nvPr/>
      </p:nvGrpSpPr>
      <p:grpSpPr>
        <a:xfrm>
          <a:off x="0" y="0"/>
          <a:ext cx="0" cy="0"/>
          <a:chOff x="0" y="0"/>
          <a:chExt cx="0" cy="0"/>
        </a:xfrm>
      </p:grpSpPr>
      <p:sp>
        <p:nvSpPr>
          <p:cNvPr id="2" name="Slide Background">
            <a:extLst>
              <a:ext uri="{FF2B5EF4-FFF2-40B4-BE49-F238E27FC236}">
                <a16:creationId xmlns:a16="http://schemas.microsoft.com/office/drawing/2014/main" id="{5494C953-99A9-4420-BB80-DCFB665919CB}"/>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pic>
        <p:nvPicPr>
          <p:cNvPr id="3" name="Picture 4" descr="Numbers and symbols">
            <a:extLst>
              <a:ext uri="{FF2B5EF4-FFF2-40B4-BE49-F238E27FC236}">
                <a16:creationId xmlns:a16="http://schemas.microsoft.com/office/drawing/2014/main" id="{6107A7B6-83DA-47A9-A807-7605C0C96F8D}"/>
              </a:ext>
            </a:extLst>
          </p:cNvPr>
          <p:cNvPicPr>
            <a:picLocks noChangeAspect="1"/>
          </p:cNvPicPr>
          <p:nvPr/>
        </p:nvPicPr>
        <p:blipFill>
          <a:blip r:embed="rId2"/>
          <a:srcRect l="23297" r="17437" b="-1"/>
          <a:stretch>
            <a:fillRect/>
          </a:stretch>
        </p:blipFill>
        <p:spPr>
          <a:xfrm>
            <a:off x="6103025" y="9"/>
            <a:ext cx="6088971" cy="6857990"/>
          </a:xfrm>
          <a:prstGeom prst="rect">
            <a:avLst/>
          </a:prstGeom>
          <a:noFill/>
          <a:ln cap="flat">
            <a:noFill/>
          </a:ln>
        </p:spPr>
      </p:pic>
      <p:sp>
        <p:nvSpPr>
          <p:cNvPr id="4" name="Rectangle 10">
            <a:extLst>
              <a:ext uri="{FF2B5EF4-FFF2-40B4-BE49-F238E27FC236}">
                <a16:creationId xmlns:a16="http://schemas.microsoft.com/office/drawing/2014/main" id="{9BAB4562-53A5-443F-9B84-ECC24822B178}"/>
              </a:ext>
            </a:extLst>
          </p:cNvPr>
          <p:cNvSpPr>
            <a:spLocks noMove="1" noResize="1"/>
          </p:cNvSpPr>
          <p:nvPr/>
        </p:nvSpPr>
        <p:spPr>
          <a:xfrm>
            <a:off x="0" y="0"/>
            <a:ext cx="6103025" cy="6858000"/>
          </a:xfrm>
          <a:prstGeom prst="rect">
            <a:avLst/>
          </a:prstGeom>
          <a:solidFill>
            <a:srgbClr val="FFFFFF"/>
          </a:solidFill>
          <a:ln cap="flat">
            <a:noFill/>
            <a:prstDash val="solid"/>
          </a:ln>
          <a:effectLst>
            <a:outerShdw dist="406403" dir="21539981" algn="tl">
              <a:srgbClr val="000000">
                <a:alpha val="20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5" name="Rectangle 12">
            <a:extLst>
              <a:ext uri="{FF2B5EF4-FFF2-40B4-BE49-F238E27FC236}">
                <a16:creationId xmlns:a16="http://schemas.microsoft.com/office/drawing/2014/main" id="{99D30EEE-0C68-4F12-A1E2-D9A2B068A2BF}"/>
              </a:ext>
            </a:extLst>
          </p:cNvPr>
          <p:cNvSpPr>
            <a:spLocks noMove="1" noResize="1"/>
          </p:cNvSpPr>
          <p:nvPr/>
        </p:nvSpPr>
        <p:spPr>
          <a:xfrm>
            <a:off x="0" y="0"/>
            <a:ext cx="6103025" cy="2285990"/>
          </a:xfrm>
          <a:prstGeom prst="rect">
            <a:avLst/>
          </a:prstGeom>
          <a:solidFill>
            <a:srgbClr val="FFFFFF"/>
          </a:solidFill>
          <a:ln cap="flat">
            <a:noFill/>
            <a:prstDash val="solid"/>
          </a:ln>
          <a:effectLst>
            <a:outerShdw dist="127001" dir="5459879" algn="tl">
              <a:srgbClr val="000000">
                <a:alpha val="30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6" name="Title 1">
            <a:extLst>
              <a:ext uri="{FF2B5EF4-FFF2-40B4-BE49-F238E27FC236}">
                <a16:creationId xmlns:a16="http://schemas.microsoft.com/office/drawing/2014/main" id="{8568A446-0BFB-4726-BD7A-EE60A1C52702}"/>
              </a:ext>
            </a:extLst>
          </p:cNvPr>
          <p:cNvSpPr txBox="1">
            <a:spLocks noGrp="1"/>
          </p:cNvSpPr>
          <p:nvPr>
            <p:ph type="title"/>
          </p:nvPr>
        </p:nvSpPr>
        <p:spPr>
          <a:xfrm>
            <a:off x="761804" y="328516"/>
            <a:ext cx="4778389" cy="1628967"/>
          </a:xfrm>
        </p:spPr>
        <p:txBody>
          <a:bodyPr anchorCtr="1"/>
          <a:lstStyle/>
          <a:p>
            <a:pPr lvl="0"/>
            <a:r>
              <a:rPr lang="en-US" sz="4800" b="1" dirty="0">
                <a:latin typeface="Kinetic Letters" pitchFamily="50"/>
              </a:rPr>
              <a:t>Stay and Play</a:t>
            </a:r>
            <a:endParaRPr lang="en-GB" sz="4800" b="1" dirty="0">
              <a:latin typeface="Kinetic Letters" pitchFamily="50"/>
            </a:endParaRPr>
          </a:p>
        </p:txBody>
      </p:sp>
      <p:sp>
        <p:nvSpPr>
          <p:cNvPr id="7" name="Content Placeholder 2">
            <a:extLst>
              <a:ext uri="{FF2B5EF4-FFF2-40B4-BE49-F238E27FC236}">
                <a16:creationId xmlns:a16="http://schemas.microsoft.com/office/drawing/2014/main" id="{79F8C742-E524-43A4-9BB5-0D49A2413B78}"/>
              </a:ext>
            </a:extLst>
          </p:cNvPr>
          <p:cNvSpPr txBox="1">
            <a:spLocks noGrp="1"/>
          </p:cNvSpPr>
          <p:nvPr>
            <p:ph idx="1"/>
          </p:nvPr>
        </p:nvSpPr>
        <p:spPr>
          <a:xfrm>
            <a:off x="357448" y="2423604"/>
            <a:ext cx="5064111" cy="4305669"/>
          </a:xfrm>
        </p:spPr>
        <p:txBody>
          <a:bodyPr anchor="ctr">
            <a:noAutofit/>
          </a:bodyPr>
          <a:lstStyle/>
          <a:p>
            <a:pPr lvl="0">
              <a:lnSpc>
                <a:spcPct val="80000"/>
              </a:lnSpc>
              <a:buNone/>
            </a:pPr>
            <a:r>
              <a:rPr lang="en-US" dirty="0">
                <a:latin typeface="Kinetic Letters" pitchFamily="50"/>
              </a:rPr>
              <a:t>At least every term we invite families into school to work alongside their child and learn how they can support them at home.  Sessions can include-</a:t>
            </a:r>
            <a:endParaRPr lang="en-GB" dirty="0">
              <a:latin typeface="Kinetic Letters" pitchFamily="50"/>
            </a:endParaRPr>
          </a:p>
          <a:p>
            <a:pPr lvl="0">
              <a:lnSpc>
                <a:spcPct val="80000"/>
              </a:lnSpc>
              <a:buNone/>
            </a:pPr>
            <a:r>
              <a:rPr lang="en-US" b="1" dirty="0">
                <a:latin typeface="Kinetic Letters" pitchFamily="50"/>
              </a:rPr>
              <a:t> </a:t>
            </a:r>
            <a:endParaRPr lang="en-GB" dirty="0">
              <a:latin typeface="Kinetic Letters" pitchFamily="50"/>
            </a:endParaRPr>
          </a:p>
          <a:p>
            <a:pPr marL="342900" lvl="0" indent="-342900">
              <a:lnSpc>
                <a:spcPct val="80000"/>
              </a:lnSpc>
              <a:buFont typeface="Symbol" pitchFamily="18"/>
              <a:buChar char=""/>
            </a:pPr>
            <a:r>
              <a:rPr lang="en-US" dirty="0">
                <a:latin typeface="Kinetic Letters" pitchFamily="50"/>
              </a:rPr>
              <a:t>Kinetic Letters</a:t>
            </a:r>
            <a:endParaRPr lang="en-GB" dirty="0">
              <a:latin typeface="Kinetic Letters" pitchFamily="50"/>
            </a:endParaRPr>
          </a:p>
          <a:p>
            <a:pPr lvl="0">
              <a:lnSpc>
                <a:spcPct val="80000"/>
              </a:lnSpc>
              <a:buNone/>
            </a:pPr>
            <a:endParaRPr lang="en-GB" dirty="0">
              <a:latin typeface="Kinetic Letters" pitchFamily="50"/>
            </a:endParaRPr>
          </a:p>
          <a:p>
            <a:pPr marL="342900" lvl="0" indent="-342900">
              <a:lnSpc>
                <a:spcPct val="80000"/>
              </a:lnSpc>
              <a:buFont typeface="Symbol" pitchFamily="18"/>
              <a:buChar char=""/>
            </a:pPr>
            <a:r>
              <a:rPr lang="en-US" dirty="0">
                <a:latin typeface="Kinetic Letters" pitchFamily="50"/>
              </a:rPr>
              <a:t>Phonics</a:t>
            </a:r>
            <a:endParaRPr lang="en-GB" dirty="0">
              <a:latin typeface="Kinetic Letters" pitchFamily="50"/>
            </a:endParaRPr>
          </a:p>
          <a:p>
            <a:pPr lvl="0">
              <a:lnSpc>
                <a:spcPct val="80000"/>
              </a:lnSpc>
              <a:buNone/>
            </a:pPr>
            <a:r>
              <a:rPr lang="en-US" dirty="0">
                <a:latin typeface="Kinetic Letters" pitchFamily="50"/>
              </a:rPr>
              <a:t> </a:t>
            </a:r>
            <a:endParaRPr lang="en-GB" dirty="0">
              <a:latin typeface="Kinetic Letters" pitchFamily="50"/>
            </a:endParaRPr>
          </a:p>
          <a:p>
            <a:pPr marL="342900" lvl="0" indent="-342900">
              <a:lnSpc>
                <a:spcPct val="80000"/>
              </a:lnSpc>
              <a:buFont typeface="Symbol" pitchFamily="18"/>
              <a:buChar char=""/>
            </a:pPr>
            <a:r>
              <a:rPr lang="en-US" dirty="0">
                <a:latin typeface="Kinetic Letters" pitchFamily="50"/>
              </a:rPr>
              <a:t>Multi-skills </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D28E7-D2CE-453C-AD90-0CE28D81F20A}"/>
              </a:ext>
            </a:extLst>
          </p:cNvPr>
          <p:cNvSpPr txBox="1">
            <a:spLocks noGrp="1"/>
          </p:cNvSpPr>
          <p:nvPr>
            <p:ph type="title"/>
          </p:nvPr>
        </p:nvSpPr>
        <p:spPr/>
        <p:txBody>
          <a:bodyPr anchorCtr="1"/>
          <a:lstStyle/>
          <a:p>
            <a:pPr lvl="0" algn="ctr"/>
            <a:r>
              <a:rPr lang="en-US" sz="4800">
                <a:latin typeface="Kinetic Letters" pitchFamily="50"/>
              </a:rPr>
              <a:t>It is good to talk…</a:t>
            </a:r>
            <a:endParaRPr lang="en-GB" sz="4800">
              <a:latin typeface="Kinetic Letters" pitchFamily="50"/>
            </a:endParaRPr>
          </a:p>
        </p:txBody>
      </p:sp>
      <p:sp>
        <p:nvSpPr>
          <p:cNvPr id="3" name="Content Placeholder 2">
            <a:extLst>
              <a:ext uri="{FF2B5EF4-FFF2-40B4-BE49-F238E27FC236}">
                <a16:creationId xmlns:a16="http://schemas.microsoft.com/office/drawing/2014/main" id="{CA0BD667-ACAD-44C4-9483-14F817F23163}"/>
              </a:ext>
            </a:extLst>
          </p:cNvPr>
          <p:cNvSpPr txBox="1">
            <a:spLocks noGrp="1"/>
          </p:cNvSpPr>
          <p:nvPr>
            <p:ph idx="1"/>
          </p:nvPr>
        </p:nvSpPr>
        <p:spPr>
          <a:xfrm>
            <a:off x="369655" y="1562470"/>
            <a:ext cx="11273098" cy="4609729"/>
          </a:xfrm>
        </p:spPr>
        <p:txBody>
          <a:bodyPr>
            <a:normAutofit fontScale="92500"/>
          </a:bodyPr>
          <a:lstStyle/>
          <a:p>
            <a:pPr marL="0" lvl="0" indent="0" algn="ctr">
              <a:lnSpc>
                <a:spcPct val="70000"/>
              </a:lnSpc>
              <a:buNone/>
            </a:pPr>
            <a:r>
              <a:rPr lang="en-US" dirty="0">
                <a:latin typeface="Kinetic Letters" pitchFamily="50"/>
              </a:rPr>
              <a:t>For some of you your child’s first day of school cannot come soon enough! For others the thought of your child starting Reception may make you feel worried and anxious. However you may be feeling, one thing that we ask of you is that you talk to your child about starting school in a positive way. Let them talk to you about any worries that they may have or what they are looking forward to. Show them that you are excited about the new adventure that they are about to start and use this booklet to talk about what the school day will look like for them.</a:t>
            </a:r>
          </a:p>
          <a:p>
            <a:pPr marL="0" lvl="0" indent="0" algn="ctr">
              <a:lnSpc>
                <a:spcPct val="70000"/>
              </a:lnSpc>
              <a:buNone/>
            </a:pPr>
            <a:endParaRPr lang="en-US" dirty="0">
              <a:latin typeface="Kinetic Letters" pitchFamily="50"/>
            </a:endParaRPr>
          </a:p>
          <a:p>
            <a:pPr marL="0" lvl="0" indent="0" algn="ctr">
              <a:lnSpc>
                <a:spcPct val="70000"/>
              </a:lnSpc>
              <a:buNone/>
            </a:pPr>
            <a:r>
              <a:rPr lang="en-US" dirty="0">
                <a:latin typeface="Kinetic Letters" pitchFamily="50"/>
              </a:rPr>
              <a:t>We are not only here for the children, but for our parents and community too. If you ever need help, advice or support please do come and chat to us and if there is anything at all we can do to help, we will.</a:t>
            </a:r>
          </a:p>
          <a:p>
            <a:pPr marL="0" lvl="0" indent="0" algn="ctr">
              <a:lnSpc>
                <a:spcPct val="70000"/>
              </a:lnSpc>
              <a:buNone/>
            </a:pPr>
            <a:endParaRPr lang="en-US" dirty="0">
              <a:latin typeface="Kinetic Letters" pitchFamily="50"/>
            </a:endParaRPr>
          </a:p>
          <a:p>
            <a:pPr marL="0" lvl="0" indent="0" algn="ctr">
              <a:lnSpc>
                <a:spcPct val="70000"/>
              </a:lnSpc>
              <a:buNone/>
            </a:pPr>
            <a:r>
              <a:rPr lang="en-US" dirty="0">
                <a:latin typeface="Kinetic Letters" pitchFamily="50"/>
              </a:rPr>
              <a:t>If there is anything else you need to know, please do not hesitate to come and speak to us. We really are looking forward to working with you to make sure that your child has the best possible start to their time at school!</a:t>
            </a:r>
          </a:p>
          <a:p>
            <a:pPr marL="0" lvl="0" indent="0" algn="ctr">
              <a:lnSpc>
                <a:spcPct val="70000"/>
              </a:lnSpc>
              <a:buNone/>
            </a:pPr>
            <a:endParaRPr lang="en-US" dirty="0">
              <a:latin typeface="Kinetic Letters" pitchFamily="50"/>
            </a:endParaRPr>
          </a:p>
          <a:p>
            <a:pPr marL="0" lvl="0" indent="0" algn="ctr">
              <a:lnSpc>
                <a:spcPct val="70000"/>
              </a:lnSpc>
              <a:buNone/>
            </a:pPr>
            <a:r>
              <a:rPr lang="en-US" dirty="0">
                <a:latin typeface="Kinetic Letters" pitchFamily="50"/>
              </a:rPr>
              <a:t>The three-week wobble!</a:t>
            </a:r>
          </a:p>
        </p:txBody>
      </p:sp>
      <p:pic>
        <p:nvPicPr>
          <p:cNvPr id="4" name="Picture 5">
            <a:extLst>
              <a:ext uri="{FF2B5EF4-FFF2-40B4-BE49-F238E27FC236}">
                <a16:creationId xmlns:a16="http://schemas.microsoft.com/office/drawing/2014/main" id="{B4034243-BCDC-4C7E-879A-72BE10E323B6}"/>
              </a:ext>
            </a:extLst>
          </p:cNvPr>
          <p:cNvPicPr>
            <a:picLocks noChangeAspect="1"/>
          </p:cNvPicPr>
          <p:nvPr/>
        </p:nvPicPr>
        <p:blipFill>
          <a:blip r:embed="rId2"/>
          <a:stretch>
            <a:fillRect/>
          </a:stretch>
        </p:blipFill>
        <p:spPr>
          <a:xfrm>
            <a:off x="7953122" y="365129"/>
            <a:ext cx="3689631" cy="99631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BC4384-EC59-480F-AC5C-01AB116CE58A}"/>
              </a:ext>
            </a:extLst>
          </p:cNvPr>
          <p:cNvSpPr txBox="1">
            <a:spLocks noGrp="1"/>
          </p:cNvSpPr>
          <p:nvPr>
            <p:ph idx="1"/>
          </p:nvPr>
        </p:nvSpPr>
        <p:spPr>
          <a:xfrm>
            <a:off x="838203" y="763480"/>
            <a:ext cx="10515600" cy="5413483"/>
          </a:xfrm>
        </p:spPr>
        <p:txBody>
          <a:bodyPr/>
          <a:lstStyle/>
          <a:p>
            <a:pPr lvl="0">
              <a:spcBef>
                <a:spcPts val="265"/>
              </a:spcBef>
              <a:buNone/>
            </a:pPr>
            <a:r>
              <a:rPr lang="en-US" sz="1100" dirty="0">
                <a:latin typeface="Segoe UI" pitchFamily="34"/>
              </a:rPr>
              <a:t> </a:t>
            </a:r>
            <a:endParaRPr lang="en-GB" sz="1100" dirty="0">
              <a:latin typeface="Comic Sans MS" pitchFamily="66"/>
            </a:endParaRPr>
          </a:p>
          <a:p>
            <a:pPr marL="546097" marR="137160" lvl="0" algn="ctr">
              <a:lnSpc>
                <a:spcPts val="1860"/>
              </a:lnSpc>
              <a:buNone/>
            </a:pPr>
            <a:endParaRPr lang="en-US" dirty="0">
              <a:uFill>
                <a:solidFill>
                  <a:srgbClr val="000000"/>
                </a:solidFill>
              </a:uFill>
              <a:latin typeface="Kinetic Letters" pitchFamily="50"/>
            </a:endParaRPr>
          </a:p>
          <a:p>
            <a:pPr marL="546097" marR="137160" lvl="0" algn="ctr">
              <a:lnSpc>
                <a:spcPts val="1860"/>
              </a:lnSpc>
              <a:buNone/>
            </a:pPr>
            <a:endParaRPr lang="en-US" dirty="0">
              <a:uFill>
                <a:solidFill>
                  <a:srgbClr val="000000"/>
                </a:solidFill>
              </a:uFill>
              <a:latin typeface="Kinetic Letters" pitchFamily="50"/>
            </a:endParaRPr>
          </a:p>
          <a:p>
            <a:pPr marL="546097" marR="137160" lvl="0" algn="ctr">
              <a:lnSpc>
                <a:spcPts val="1860"/>
              </a:lnSpc>
              <a:buNone/>
            </a:pPr>
            <a:r>
              <a:rPr lang="en-US" dirty="0">
                <a:uFill>
                  <a:solidFill>
                    <a:srgbClr val="000000"/>
                  </a:solidFill>
                </a:uFill>
                <a:latin typeface="Kinetic Letters" pitchFamily="50"/>
              </a:rPr>
              <a:t>We</a:t>
            </a:r>
            <a:r>
              <a:rPr lang="en-US" spc="-35" dirty="0">
                <a:uFill>
                  <a:solidFill>
                    <a:srgbClr val="000000"/>
                  </a:solidFill>
                </a:uFill>
                <a:latin typeface="Kinetic Letters" pitchFamily="50"/>
              </a:rPr>
              <a:t> </a:t>
            </a:r>
            <a:r>
              <a:rPr lang="en-US" dirty="0">
                <a:uFill>
                  <a:solidFill>
                    <a:srgbClr val="000000"/>
                  </a:solidFill>
                </a:uFill>
                <a:latin typeface="Kinetic Letters" pitchFamily="50"/>
              </a:rPr>
              <a:t>cannot</a:t>
            </a:r>
            <a:r>
              <a:rPr lang="en-US" spc="-10" dirty="0">
                <a:uFill>
                  <a:solidFill>
                    <a:srgbClr val="000000"/>
                  </a:solidFill>
                </a:uFill>
                <a:latin typeface="Kinetic Letters" pitchFamily="50"/>
              </a:rPr>
              <a:t> </a:t>
            </a:r>
            <a:r>
              <a:rPr lang="en-US" dirty="0">
                <a:uFill>
                  <a:solidFill>
                    <a:srgbClr val="000000"/>
                  </a:solidFill>
                </a:uFill>
                <a:latin typeface="Kinetic Letters" pitchFamily="50"/>
              </a:rPr>
              <a:t>wait</a:t>
            </a:r>
            <a:r>
              <a:rPr lang="en-US" spc="-25" dirty="0">
                <a:uFill>
                  <a:solidFill>
                    <a:srgbClr val="000000"/>
                  </a:solidFill>
                </a:uFill>
                <a:latin typeface="Kinetic Letters" pitchFamily="50"/>
              </a:rPr>
              <a:t> </a:t>
            </a:r>
            <a:r>
              <a:rPr lang="en-US" dirty="0">
                <a:uFill>
                  <a:solidFill>
                    <a:srgbClr val="000000"/>
                  </a:solidFill>
                </a:uFill>
                <a:latin typeface="Kinetic Letters" pitchFamily="50"/>
              </a:rPr>
              <a:t>to</a:t>
            </a:r>
            <a:r>
              <a:rPr lang="en-US" spc="-20" dirty="0">
                <a:uFill>
                  <a:solidFill>
                    <a:srgbClr val="000000"/>
                  </a:solidFill>
                </a:uFill>
                <a:latin typeface="Kinetic Letters" pitchFamily="50"/>
              </a:rPr>
              <a:t> </a:t>
            </a:r>
            <a:r>
              <a:rPr lang="en-US" dirty="0">
                <a:uFill>
                  <a:solidFill>
                    <a:srgbClr val="000000"/>
                  </a:solidFill>
                </a:uFill>
                <a:latin typeface="Kinetic Letters" pitchFamily="50"/>
              </a:rPr>
              <a:t>welcome</a:t>
            </a:r>
            <a:r>
              <a:rPr lang="en-US" spc="-15" dirty="0">
                <a:uFill>
                  <a:solidFill>
                    <a:srgbClr val="000000"/>
                  </a:solidFill>
                </a:uFill>
                <a:latin typeface="Kinetic Letters" pitchFamily="50"/>
              </a:rPr>
              <a:t> </a:t>
            </a:r>
            <a:r>
              <a:rPr lang="en-US" dirty="0">
                <a:uFill>
                  <a:solidFill>
                    <a:srgbClr val="000000"/>
                  </a:solidFill>
                </a:uFill>
                <a:latin typeface="Kinetic Letters" pitchFamily="50"/>
              </a:rPr>
              <a:t>your</a:t>
            </a:r>
            <a:r>
              <a:rPr lang="en-US" spc="-10" dirty="0">
                <a:uFill>
                  <a:solidFill>
                    <a:srgbClr val="000000"/>
                  </a:solidFill>
                </a:uFill>
                <a:latin typeface="Kinetic Letters" pitchFamily="50"/>
              </a:rPr>
              <a:t> </a:t>
            </a:r>
            <a:r>
              <a:rPr lang="en-US" dirty="0">
                <a:uFill>
                  <a:solidFill>
                    <a:srgbClr val="000000"/>
                  </a:solidFill>
                </a:uFill>
                <a:latin typeface="Kinetic Letters" pitchFamily="50"/>
              </a:rPr>
              <a:t>child</a:t>
            </a:r>
            <a:r>
              <a:rPr lang="en-US" spc="-20" dirty="0">
                <a:uFill>
                  <a:solidFill>
                    <a:srgbClr val="000000"/>
                  </a:solidFill>
                </a:uFill>
                <a:latin typeface="Kinetic Letters" pitchFamily="50"/>
              </a:rPr>
              <a:t> </a:t>
            </a:r>
            <a:r>
              <a:rPr lang="en-US" dirty="0">
                <a:uFill>
                  <a:solidFill>
                    <a:srgbClr val="000000"/>
                  </a:solidFill>
                </a:uFill>
                <a:latin typeface="Kinetic Letters" pitchFamily="50"/>
              </a:rPr>
              <a:t>to </a:t>
            </a:r>
            <a:r>
              <a:rPr lang="en-US" spc="-10" dirty="0">
                <a:uFill>
                  <a:solidFill>
                    <a:srgbClr val="000000"/>
                  </a:solidFill>
                </a:uFill>
                <a:latin typeface="Kinetic Letters" pitchFamily="50"/>
              </a:rPr>
              <a:t>Reception!</a:t>
            </a:r>
            <a:endParaRPr lang="en-GB" u="sng" dirty="0">
              <a:uFill>
                <a:solidFill>
                  <a:srgbClr val="000000"/>
                </a:solidFill>
              </a:uFill>
              <a:latin typeface="Kinetic Letters" pitchFamily="50"/>
            </a:endParaRPr>
          </a:p>
          <a:p>
            <a:pPr marL="6345" marR="139061" lvl="0" algn="ctr">
              <a:lnSpc>
                <a:spcPts val="1860"/>
              </a:lnSpc>
              <a:buNone/>
            </a:pPr>
            <a:r>
              <a:rPr lang="en-US" spc="-50" dirty="0">
                <a:latin typeface="Kinetic Letters" pitchFamily="50"/>
                <a:ea typeface="Segoe UI Emoji" pitchFamily="34"/>
              </a:rPr>
              <a:t>😊</a:t>
            </a:r>
            <a:endParaRPr lang="en-GB" dirty="0">
              <a:latin typeface="Kinetic Letters" pitchFamily="50"/>
            </a:endParaRPr>
          </a:p>
          <a:p>
            <a:pPr marL="6345" marR="139061" lvl="0" algn="ctr">
              <a:lnSpc>
                <a:spcPts val="1860"/>
              </a:lnSpc>
              <a:buNone/>
            </a:pPr>
            <a:r>
              <a:rPr lang="en-US" dirty="0">
                <a:latin typeface="Kinetic Letters" pitchFamily="50"/>
                <a:ea typeface="Segoe UI Emoji" pitchFamily="34"/>
              </a:rPr>
              <a:t> </a:t>
            </a:r>
            <a:endParaRPr lang="en-GB" dirty="0">
              <a:latin typeface="Kinetic Letters" pitchFamily="50"/>
            </a:endParaRPr>
          </a:p>
          <a:p>
            <a:pPr lvl="0" algn="ctr">
              <a:buNone/>
            </a:pPr>
            <a:endParaRPr lang="en-GB" dirty="0">
              <a:latin typeface="Kinetic Letters" pitchFamily="50"/>
            </a:endParaRPr>
          </a:p>
          <a:p>
            <a:pPr lvl="0" algn="ctr">
              <a:buNone/>
            </a:pPr>
            <a:r>
              <a:rPr lang="en-GB" dirty="0">
                <a:latin typeface="Kinetic Letters" pitchFamily="50"/>
              </a:rPr>
              <a:t>Contact us-</a:t>
            </a:r>
          </a:p>
          <a:p>
            <a:pPr lvl="0" algn="ctr">
              <a:buNone/>
            </a:pPr>
            <a:r>
              <a:rPr lang="en-GB" dirty="0">
                <a:latin typeface="Kinetic Letters" pitchFamily="50"/>
                <a:hlinkClick r:id="rId2"/>
              </a:rPr>
              <a:t>earlyyears@blakedownprimary.worcs.sch.uk</a:t>
            </a:r>
            <a:endParaRPr lang="en-GB" dirty="0">
              <a:latin typeface="Kinetic Letters" pitchFamily="50"/>
            </a:endParaRPr>
          </a:p>
          <a:p>
            <a:pPr lvl="0" algn="ctr">
              <a:buNone/>
            </a:pPr>
            <a:endParaRPr lang="en-GB" dirty="0">
              <a:latin typeface="Kinetic Letters" pitchFamily="50"/>
            </a:endParaRPr>
          </a:p>
          <a:p>
            <a:pPr lvl="0">
              <a:buNone/>
            </a:pPr>
            <a:br>
              <a:rPr lang="en-US" sz="1100" dirty="0">
                <a:latin typeface="Segoe UI" pitchFamily="34"/>
              </a:rPr>
            </a:br>
            <a:endParaRPr lang="en-GB" sz="1000" dirty="0"/>
          </a:p>
        </p:txBody>
      </p:sp>
      <p:pic>
        <p:nvPicPr>
          <p:cNvPr id="4" name="Picture 3">
            <a:extLst>
              <a:ext uri="{FF2B5EF4-FFF2-40B4-BE49-F238E27FC236}">
                <a16:creationId xmlns:a16="http://schemas.microsoft.com/office/drawing/2014/main" id="{53353D47-6F3A-4D62-8411-88818232A5C5}"/>
              </a:ext>
            </a:extLst>
          </p:cNvPr>
          <p:cNvPicPr>
            <a:picLocks noChangeAspect="1"/>
          </p:cNvPicPr>
          <p:nvPr/>
        </p:nvPicPr>
        <p:blipFill>
          <a:blip r:embed="rId3"/>
          <a:srcRect l="3739" r="12884"/>
          <a:stretch>
            <a:fillRect/>
          </a:stretch>
        </p:blipFill>
        <p:spPr>
          <a:xfrm>
            <a:off x="8699894" y="3834316"/>
            <a:ext cx="2755827" cy="2477585"/>
          </a:xfrm>
          <a:prstGeom prst="rect">
            <a:avLst/>
          </a:prstGeom>
          <a:noFill/>
          <a:ln cap="flat">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d469ed4-3d0a-475b-bc54-de3cebbb8f0f">
      <Terms xmlns="http://schemas.microsoft.com/office/infopath/2007/PartnerControls"/>
    </lcf76f155ced4ddcb4097134ff3c332f>
    <TaxCatchAll xmlns="a691e73d-f89f-4dfa-a3a6-b04eff26a96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7881B1D8C3C144080BD9FA08DDFDEAB" ma:contentTypeVersion="13" ma:contentTypeDescription="Create a new document." ma:contentTypeScope="" ma:versionID="ba3e45bb2b08321f1c9626b666e2b079">
  <xsd:schema xmlns:xsd="http://www.w3.org/2001/XMLSchema" xmlns:xs="http://www.w3.org/2001/XMLSchema" xmlns:p="http://schemas.microsoft.com/office/2006/metadata/properties" xmlns:ns2="dd469ed4-3d0a-475b-bc54-de3cebbb8f0f" xmlns:ns3="a691e73d-f89f-4dfa-a3a6-b04eff26a969" targetNamespace="http://schemas.microsoft.com/office/2006/metadata/properties" ma:root="true" ma:fieldsID="2b56876d44846ec9aaee614e86ccbc7a" ns2:_="" ns3:_="">
    <xsd:import namespace="dd469ed4-3d0a-475b-bc54-de3cebbb8f0f"/>
    <xsd:import namespace="a691e73d-f89f-4dfa-a3a6-b04eff26a96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469ed4-3d0a-475b-bc54-de3cebbb8f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1d815e4-7fa7-4d1b-ba2a-91cdeb3195b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691e73d-f89f-4dfa-a3a6-b04eff26a969"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5d0870b-e7b8-4f4d-b8b1-b991ae04658b}" ma:internalName="TaxCatchAll" ma:showField="CatchAllData" ma:web="a691e73d-f89f-4dfa-a3a6-b04eff26a9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6BBBA6C-4E43-4E89-950C-1B9965A1A7EA}">
  <ds:schemaRefs>
    <ds:schemaRef ds:uri="http://schemas.microsoft.com/office/2006/metadata/properties"/>
    <ds:schemaRef ds:uri="dd469ed4-3d0a-475b-bc54-de3cebbb8f0f"/>
    <ds:schemaRef ds:uri="http://purl.org/dc/elements/1.1/"/>
    <ds:schemaRef ds:uri="http://purl.org/dc/terms/"/>
    <ds:schemaRef ds:uri="http://www.w3.org/XML/1998/namespace"/>
    <ds:schemaRef ds:uri="http://schemas.openxmlformats.org/package/2006/metadata/core-properties"/>
    <ds:schemaRef ds:uri="http://schemas.microsoft.com/office/2006/documentManagement/types"/>
    <ds:schemaRef ds:uri="http://schemas.microsoft.com/office/infopath/2007/PartnerControls"/>
    <ds:schemaRef ds:uri="a691e73d-f89f-4dfa-a3a6-b04eff26a969"/>
    <ds:schemaRef ds:uri="http://purl.org/dc/dcmitype/"/>
  </ds:schemaRefs>
</ds:datastoreItem>
</file>

<file path=customXml/itemProps2.xml><?xml version="1.0" encoding="utf-8"?>
<ds:datastoreItem xmlns:ds="http://schemas.openxmlformats.org/officeDocument/2006/customXml" ds:itemID="{1CBB3734-4C7B-4096-ADF2-C0204B781946}">
  <ds:schemaRefs>
    <ds:schemaRef ds:uri="http://schemas.microsoft.com/sharepoint/v3/contenttype/forms"/>
  </ds:schemaRefs>
</ds:datastoreItem>
</file>

<file path=customXml/itemProps3.xml><?xml version="1.0" encoding="utf-8"?>
<ds:datastoreItem xmlns:ds="http://schemas.openxmlformats.org/officeDocument/2006/customXml" ds:itemID="{17EC2541-4297-4A7D-B6E2-8E206CF985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d469ed4-3d0a-475b-bc54-de3cebbb8f0f"/>
    <ds:schemaRef ds:uri="a691e73d-f89f-4dfa-a3a6-b04eff26a9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TotalTime>
  <Words>1795</Words>
  <Application>Microsoft Office PowerPoint</Application>
  <PresentationFormat>Widescreen</PresentationFormat>
  <Paragraphs>160</Paragraphs>
  <Slides>22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Aptos</vt:lpstr>
      <vt:lpstr>Aptos Display</vt:lpstr>
      <vt:lpstr>Arial</vt:lpstr>
      <vt:lpstr>Comic Sans MS</vt:lpstr>
      <vt:lpstr>Consolas</vt:lpstr>
      <vt:lpstr>Kinetic Letters</vt:lpstr>
      <vt:lpstr>Segoe UI</vt:lpstr>
      <vt:lpstr>Symbol</vt:lpstr>
      <vt:lpstr>Office Theme</vt:lpstr>
      <vt:lpstr>Welcome to  Reception Class </vt:lpstr>
      <vt:lpstr>Welcome to  Blakedown CE Primary School</vt:lpstr>
      <vt:lpstr>Our school Vision and Values </vt:lpstr>
      <vt:lpstr>Who’s Who?</vt:lpstr>
      <vt:lpstr>How will we get to know you?</vt:lpstr>
      <vt:lpstr>Starting School</vt:lpstr>
      <vt:lpstr>Our Day in Reception </vt:lpstr>
      <vt:lpstr>PowerPoint Presentation</vt:lpstr>
      <vt:lpstr>Key Information </vt:lpstr>
      <vt:lpstr>PowerPoint Presentation</vt:lpstr>
      <vt:lpstr>PowerPoint Presentation</vt:lpstr>
      <vt:lpstr>The Early Years Curriculum</vt:lpstr>
      <vt:lpstr>PowerPoint Presentation</vt:lpstr>
      <vt:lpstr>Forest School </vt:lpstr>
      <vt:lpstr>Trips and Visitors</vt:lpstr>
      <vt:lpstr>Phonics and Early Reading</vt:lpstr>
      <vt:lpstr>Writing</vt:lpstr>
      <vt:lpstr>Maths</vt:lpstr>
      <vt:lpstr>Evidence Me</vt:lpstr>
      <vt:lpstr>Stay and Play</vt:lpstr>
      <vt:lpstr>It is good to talk…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 Class</dc:title>
  <dc:creator>ANash</dc:creator>
  <cp:lastModifiedBy>ANash</cp:lastModifiedBy>
  <cp:revision>45</cp:revision>
  <dcterms:created xsi:type="dcterms:W3CDTF">2025-05-19T19:35:01Z</dcterms:created>
  <dcterms:modified xsi:type="dcterms:W3CDTF">2026-06-16T11:36:29Z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0x01010097881B1D8C3C144080BD9FA08DDFDEAB</vt:lpwstr>
  </property>
  <property fmtid="{D5CDD505-2E9C-101B-9397-08002B2CF9AE}" pid="3" name="Order">
    <vt:r8>800800</vt:r8>
  </property>
  <property fmtid="{D5CDD505-2E9C-101B-9397-08002B2CF9AE}" pid="4" name="MediaServiceImageTags">
    <vt:lpwstr/>
  </property>
</Properties>
</file>